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C1403-9558-42BD-8540-B2D6BCAB7417}" v="22" dt="2022-11-06T18:33:02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Ann Erickson" userId="80c18d78-a16c-4fda-9b3c-cb957353491a" providerId="ADAL" clId="{743C1403-9558-42BD-8540-B2D6BCAB7417}"/>
    <pc:docChg chg="undo custSel addSld delSld modSld">
      <pc:chgData name="Mary Ann Erickson" userId="80c18d78-a16c-4fda-9b3c-cb957353491a" providerId="ADAL" clId="{743C1403-9558-42BD-8540-B2D6BCAB7417}" dt="2022-11-06T18:33:43.751" v="2159" actId="6549"/>
      <pc:docMkLst>
        <pc:docMk/>
      </pc:docMkLst>
      <pc:sldChg chg="modSp mod">
        <pc:chgData name="Mary Ann Erickson" userId="80c18d78-a16c-4fda-9b3c-cb957353491a" providerId="ADAL" clId="{743C1403-9558-42BD-8540-B2D6BCAB7417}" dt="2022-11-04T12:40:48.826" v="17" actId="20577"/>
        <pc:sldMkLst>
          <pc:docMk/>
          <pc:sldMk cId="303364015" sldId="256"/>
        </pc:sldMkLst>
        <pc:spChg chg="mod">
          <ac:chgData name="Mary Ann Erickson" userId="80c18d78-a16c-4fda-9b3c-cb957353491a" providerId="ADAL" clId="{743C1403-9558-42BD-8540-B2D6BCAB7417}" dt="2022-11-04T12:40:48.826" v="17" actId="20577"/>
          <ac:spMkLst>
            <pc:docMk/>
            <pc:sldMk cId="303364015" sldId="256"/>
            <ac:spMk id="2" creationId="{0D652462-EB5F-3A75-5214-25E967D4E6AF}"/>
          </ac:spMkLst>
        </pc:spChg>
      </pc:sldChg>
      <pc:sldChg chg="modSp mod">
        <pc:chgData name="Mary Ann Erickson" userId="80c18d78-a16c-4fda-9b3c-cb957353491a" providerId="ADAL" clId="{743C1403-9558-42BD-8540-B2D6BCAB7417}" dt="2022-11-04T12:41:44.502" v="97" actId="113"/>
        <pc:sldMkLst>
          <pc:docMk/>
          <pc:sldMk cId="534143320" sldId="257"/>
        </pc:sldMkLst>
        <pc:spChg chg="mod">
          <ac:chgData name="Mary Ann Erickson" userId="80c18d78-a16c-4fda-9b3c-cb957353491a" providerId="ADAL" clId="{743C1403-9558-42BD-8540-B2D6BCAB7417}" dt="2022-11-04T12:41:44.502" v="97" actId="113"/>
          <ac:spMkLst>
            <pc:docMk/>
            <pc:sldMk cId="534143320" sldId="257"/>
            <ac:spMk id="3" creationId="{FD05F3F9-7CCF-CC8A-5F9B-77DB8D4680D1}"/>
          </ac:spMkLst>
        </pc:spChg>
      </pc:sldChg>
      <pc:sldChg chg="modSp mod">
        <pc:chgData name="Mary Ann Erickson" userId="80c18d78-a16c-4fda-9b3c-cb957353491a" providerId="ADAL" clId="{743C1403-9558-42BD-8540-B2D6BCAB7417}" dt="2022-11-04T13:36:50.440" v="1253" actId="20577"/>
        <pc:sldMkLst>
          <pc:docMk/>
          <pc:sldMk cId="1190888502" sldId="265"/>
        </pc:sldMkLst>
        <pc:spChg chg="mod">
          <ac:chgData name="Mary Ann Erickson" userId="80c18d78-a16c-4fda-9b3c-cb957353491a" providerId="ADAL" clId="{743C1403-9558-42BD-8540-B2D6BCAB7417}" dt="2022-11-04T13:36:50.440" v="1253" actId="20577"/>
          <ac:spMkLst>
            <pc:docMk/>
            <pc:sldMk cId="1190888502" sldId="265"/>
            <ac:spMk id="3" creationId="{1F3B5BC6-B051-BF33-76A5-FA9700D4C189}"/>
          </ac:spMkLst>
        </pc:spChg>
      </pc:sldChg>
      <pc:sldChg chg="modSp mod">
        <pc:chgData name="Mary Ann Erickson" userId="80c18d78-a16c-4fda-9b3c-cb957353491a" providerId="ADAL" clId="{743C1403-9558-42BD-8540-B2D6BCAB7417}" dt="2022-11-06T18:33:43.751" v="2159" actId="6549"/>
        <pc:sldMkLst>
          <pc:docMk/>
          <pc:sldMk cId="1758720228" sldId="266"/>
        </pc:sldMkLst>
        <pc:spChg chg="mod">
          <ac:chgData name="Mary Ann Erickson" userId="80c18d78-a16c-4fda-9b3c-cb957353491a" providerId="ADAL" clId="{743C1403-9558-42BD-8540-B2D6BCAB7417}" dt="2022-11-06T18:33:43.751" v="2159" actId="6549"/>
          <ac:spMkLst>
            <pc:docMk/>
            <pc:sldMk cId="1758720228" sldId="266"/>
            <ac:spMk id="3" creationId="{B7E39136-49DA-62A6-9537-845E2C92E74E}"/>
          </ac:spMkLst>
        </pc:spChg>
      </pc:sldChg>
      <pc:sldChg chg="addSp delSp modSp new mod setBg modNotesTx">
        <pc:chgData name="Mary Ann Erickson" userId="80c18d78-a16c-4fda-9b3c-cb957353491a" providerId="ADAL" clId="{743C1403-9558-42BD-8540-B2D6BCAB7417}" dt="2022-11-06T18:22:27.334" v="2102" actId="120"/>
        <pc:sldMkLst>
          <pc:docMk/>
          <pc:sldMk cId="4183872510" sldId="267"/>
        </pc:sldMkLst>
        <pc:spChg chg="mod ord">
          <ac:chgData name="Mary Ann Erickson" userId="80c18d78-a16c-4fda-9b3c-cb957353491a" providerId="ADAL" clId="{743C1403-9558-42BD-8540-B2D6BCAB7417}" dt="2022-11-06T18:21:57.668" v="2095" actId="1076"/>
          <ac:spMkLst>
            <pc:docMk/>
            <pc:sldMk cId="4183872510" sldId="267"/>
            <ac:spMk id="2" creationId="{3C72F68F-0620-3519-464F-DBAE44D233B6}"/>
          </ac:spMkLst>
        </pc:spChg>
        <pc:spChg chg="mod ord">
          <ac:chgData name="Mary Ann Erickson" userId="80c18d78-a16c-4fda-9b3c-cb957353491a" providerId="ADAL" clId="{743C1403-9558-42BD-8540-B2D6BCAB7417}" dt="2022-11-06T18:22:27.334" v="2102" actId="120"/>
          <ac:spMkLst>
            <pc:docMk/>
            <pc:sldMk cId="4183872510" sldId="267"/>
            <ac:spMk id="3" creationId="{9600917A-60C4-4482-2433-5A00889FBD0A}"/>
          </ac:spMkLst>
        </pc:spChg>
        <pc:spChg chg="add del">
          <ac:chgData name="Mary Ann Erickson" userId="80c18d78-a16c-4fda-9b3c-cb957353491a" providerId="ADAL" clId="{743C1403-9558-42BD-8540-B2D6BCAB7417}" dt="2022-11-06T18:20:10.577" v="2079" actId="478"/>
          <ac:spMkLst>
            <pc:docMk/>
            <pc:sldMk cId="4183872510" sldId="267"/>
            <ac:spMk id="4" creationId="{89A54497-C1F4-7310-5B1A-414BE5CC6476}"/>
          </ac:spMkLst>
        </pc:spChg>
        <pc:spChg chg="add del">
          <ac:chgData name="Mary Ann Erickson" userId="80c18d78-a16c-4fda-9b3c-cb957353491a" providerId="ADAL" clId="{743C1403-9558-42BD-8540-B2D6BCAB7417}" dt="2022-11-06T18:20:30.357" v="2081" actId="478"/>
          <ac:spMkLst>
            <pc:docMk/>
            <pc:sldMk cId="4183872510" sldId="267"/>
            <ac:spMk id="5" creationId="{04FF0E90-5A6A-446B-5BF0-395F3B1759AF}"/>
          </ac:spMkLst>
        </pc:spChg>
        <pc:spChg chg="add del">
          <ac:chgData name="Mary Ann Erickson" userId="80c18d78-a16c-4fda-9b3c-cb957353491a" providerId="ADAL" clId="{743C1403-9558-42BD-8540-B2D6BCAB7417}" dt="2022-11-06T18:21:40.067" v="2091" actId="26606"/>
          <ac:spMkLst>
            <pc:docMk/>
            <pc:sldMk cId="4183872510" sldId="267"/>
            <ac:spMk id="11" creationId="{1FBC03EB-862D-4D76-86C8-D46EA6870ED7}"/>
          </ac:spMkLst>
        </pc:spChg>
        <pc:spChg chg="add">
          <ac:chgData name="Mary Ann Erickson" userId="80c18d78-a16c-4fda-9b3c-cb957353491a" providerId="ADAL" clId="{743C1403-9558-42BD-8540-B2D6BCAB7417}" dt="2022-11-06T18:21:40.067" v="2091" actId="26606"/>
          <ac:spMkLst>
            <pc:docMk/>
            <pc:sldMk cId="4183872510" sldId="267"/>
            <ac:spMk id="20" creationId="{2120660E-F826-4655-BB97-984B17FE52E9}"/>
          </ac:spMkLst>
        </pc:spChg>
        <pc:picChg chg="add mod">
          <ac:chgData name="Mary Ann Erickson" userId="80c18d78-a16c-4fda-9b3c-cb957353491a" providerId="ADAL" clId="{743C1403-9558-42BD-8540-B2D6BCAB7417}" dt="2022-11-06T18:21:46.980" v="2092" actId="14100"/>
          <ac:picMkLst>
            <pc:docMk/>
            <pc:sldMk cId="4183872510" sldId="267"/>
            <ac:picMk id="6" creationId="{3BB802F9-3045-BFCA-457D-898BB041F528}"/>
          </ac:picMkLst>
        </pc:picChg>
        <pc:picChg chg="add del">
          <ac:chgData name="Mary Ann Erickson" userId="80c18d78-a16c-4fda-9b3c-cb957353491a" providerId="ADAL" clId="{743C1403-9558-42BD-8540-B2D6BCAB7417}" dt="2022-11-06T18:21:40.067" v="2091" actId="26606"/>
          <ac:picMkLst>
            <pc:docMk/>
            <pc:sldMk cId="4183872510" sldId="267"/>
            <ac:picMk id="13" creationId="{BF5AF27D-8968-4026-A0D7-F3C1095D8CD1}"/>
          </ac:picMkLst>
        </pc:picChg>
        <pc:picChg chg="add del">
          <ac:chgData name="Mary Ann Erickson" userId="80c18d78-a16c-4fda-9b3c-cb957353491a" providerId="ADAL" clId="{743C1403-9558-42BD-8540-B2D6BCAB7417}" dt="2022-11-06T18:21:40.067" v="2091" actId="26606"/>
          <ac:picMkLst>
            <pc:docMk/>
            <pc:sldMk cId="4183872510" sldId="267"/>
            <ac:picMk id="15" creationId="{71C00582-EE13-4000-838D-ABBF1D2B4832}"/>
          </ac:picMkLst>
        </pc:picChg>
        <pc:picChg chg="add">
          <ac:chgData name="Mary Ann Erickson" userId="80c18d78-a16c-4fda-9b3c-cb957353491a" providerId="ADAL" clId="{743C1403-9558-42BD-8540-B2D6BCAB7417}" dt="2022-11-06T18:21:40.067" v="2091" actId="26606"/>
          <ac:picMkLst>
            <pc:docMk/>
            <pc:sldMk cId="4183872510" sldId="267"/>
            <ac:picMk id="22" creationId="{B36D89EE-FA2B-4C32-8C00-B2C6ED2123E2}"/>
          </ac:picMkLst>
        </pc:picChg>
        <pc:picChg chg="add">
          <ac:chgData name="Mary Ann Erickson" userId="80c18d78-a16c-4fda-9b3c-cb957353491a" providerId="ADAL" clId="{743C1403-9558-42BD-8540-B2D6BCAB7417}" dt="2022-11-06T18:21:40.067" v="2091" actId="26606"/>
          <ac:picMkLst>
            <pc:docMk/>
            <pc:sldMk cId="4183872510" sldId="267"/>
            <ac:picMk id="24" creationId="{318307F8-152F-4244-A9FE-8D30EFFB79F0}"/>
          </ac:picMkLst>
        </pc:picChg>
      </pc:sldChg>
      <pc:sldChg chg="addSp delSp modSp new mod setBg">
        <pc:chgData name="Mary Ann Erickson" userId="80c18d78-a16c-4fda-9b3c-cb957353491a" providerId="ADAL" clId="{743C1403-9558-42BD-8540-B2D6BCAB7417}" dt="2022-11-06T18:26:10.970" v="2116" actId="14100"/>
        <pc:sldMkLst>
          <pc:docMk/>
          <pc:sldMk cId="1670828472" sldId="268"/>
        </pc:sldMkLst>
        <pc:spChg chg="mod">
          <ac:chgData name="Mary Ann Erickson" userId="80c18d78-a16c-4fda-9b3c-cb957353491a" providerId="ADAL" clId="{743C1403-9558-42BD-8540-B2D6BCAB7417}" dt="2022-11-06T18:26:10.970" v="2116" actId="14100"/>
          <ac:spMkLst>
            <pc:docMk/>
            <pc:sldMk cId="1670828472" sldId="268"/>
            <ac:spMk id="2" creationId="{A21687B8-6008-A1CE-8E64-5217A33BF926}"/>
          </ac:spMkLst>
        </pc:spChg>
        <pc:spChg chg="mod">
          <ac:chgData name="Mary Ann Erickson" userId="80c18d78-a16c-4fda-9b3c-cb957353491a" providerId="ADAL" clId="{743C1403-9558-42BD-8540-B2D6BCAB7417}" dt="2022-11-06T18:25:44.305" v="2113" actId="26606"/>
          <ac:spMkLst>
            <pc:docMk/>
            <pc:sldMk cId="1670828472" sldId="268"/>
            <ac:spMk id="3" creationId="{08A2D56E-32D2-18CA-5018-208D0CCC1EBB}"/>
          </ac:spMkLst>
        </pc:spChg>
        <pc:spChg chg="add del">
          <ac:chgData name="Mary Ann Erickson" userId="80c18d78-a16c-4fda-9b3c-cb957353491a" providerId="ADAL" clId="{743C1403-9558-42BD-8540-B2D6BCAB7417}" dt="2022-11-06T18:25:44.305" v="2113" actId="26606"/>
          <ac:spMkLst>
            <pc:docMk/>
            <pc:sldMk cId="1670828472" sldId="268"/>
            <ac:spMk id="9" creationId="{BCCC5532-4EA9-42AA-BFF5-86257AF688E7}"/>
          </ac:spMkLst>
        </pc:spChg>
        <pc:spChg chg="add del">
          <ac:chgData name="Mary Ann Erickson" userId="80c18d78-a16c-4fda-9b3c-cb957353491a" providerId="ADAL" clId="{743C1403-9558-42BD-8540-B2D6BCAB7417}" dt="2022-11-06T18:25:44.305" v="2113" actId="26606"/>
          <ac:spMkLst>
            <pc:docMk/>
            <pc:sldMk cId="1670828472" sldId="268"/>
            <ac:spMk id="13" creationId="{9F7C7D65-89D1-428E-A505-0A33DB1C5F20}"/>
          </ac:spMkLst>
        </pc:spChg>
        <pc:picChg chg="add mod ord modCrop">
          <ac:chgData name="Mary Ann Erickson" userId="80c18d78-a16c-4fda-9b3c-cb957353491a" providerId="ADAL" clId="{743C1403-9558-42BD-8540-B2D6BCAB7417}" dt="2022-11-06T18:26:01.980" v="2115" actId="1076"/>
          <ac:picMkLst>
            <pc:docMk/>
            <pc:sldMk cId="1670828472" sldId="268"/>
            <ac:picMk id="4" creationId="{27D66656-FD5E-94F9-4657-1DE964A97CA0}"/>
          </ac:picMkLst>
        </pc:picChg>
        <pc:picChg chg="add del">
          <ac:chgData name="Mary Ann Erickson" userId="80c18d78-a16c-4fda-9b3c-cb957353491a" providerId="ADAL" clId="{743C1403-9558-42BD-8540-B2D6BCAB7417}" dt="2022-11-06T18:25:44.305" v="2113" actId="26606"/>
          <ac:picMkLst>
            <pc:docMk/>
            <pc:sldMk cId="1670828472" sldId="268"/>
            <ac:picMk id="11" creationId="{BB0CE38A-BB1F-40E2-A05E-7165BE72D445}"/>
          </ac:picMkLst>
        </pc:picChg>
        <pc:picChg chg="add del">
          <ac:chgData name="Mary Ann Erickson" userId="80c18d78-a16c-4fda-9b3c-cb957353491a" providerId="ADAL" clId="{743C1403-9558-42BD-8540-B2D6BCAB7417}" dt="2022-11-06T18:25:44.305" v="2113" actId="26606"/>
          <ac:picMkLst>
            <pc:docMk/>
            <pc:sldMk cId="1670828472" sldId="268"/>
            <ac:picMk id="15" creationId="{C81FFC53-BC6C-4674-B2AC-D8ED5063D5F7}"/>
          </ac:picMkLst>
        </pc:picChg>
      </pc:sldChg>
      <pc:sldChg chg="addSp delSp modSp new mod">
        <pc:chgData name="Mary Ann Erickson" userId="80c18d78-a16c-4fda-9b3c-cb957353491a" providerId="ADAL" clId="{743C1403-9558-42BD-8540-B2D6BCAB7417}" dt="2022-11-04T13:27:33.687" v="747" actId="1076"/>
        <pc:sldMkLst>
          <pc:docMk/>
          <pc:sldMk cId="367400256" sldId="269"/>
        </pc:sldMkLst>
        <pc:spChg chg="del">
          <ac:chgData name="Mary Ann Erickson" userId="80c18d78-a16c-4fda-9b3c-cb957353491a" providerId="ADAL" clId="{743C1403-9558-42BD-8540-B2D6BCAB7417}" dt="2022-11-04T13:27:19.628" v="742" actId="931"/>
          <ac:spMkLst>
            <pc:docMk/>
            <pc:sldMk cId="367400256" sldId="269"/>
            <ac:spMk id="3" creationId="{3E8E3FE9-0DC6-5CCF-FDF5-FB81846E36C5}"/>
          </ac:spMkLst>
        </pc:spChg>
        <pc:spChg chg="add del">
          <ac:chgData name="Mary Ann Erickson" userId="80c18d78-a16c-4fda-9b3c-cb957353491a" providerId="ADAL" clId="{743C1403-9558-42BD-8540-B2D6BCAB7417}" dt="2022-11-04T13:26:38.982" v="741" actId="478"/>
          <ac:spMkLst>
            <pc:docMk/>
            <pc:sldMk cId="367400256" sldId="269"/>
            <ac:spMk id="4" creationId="{94A52ED6-26AE-FF25-769A-A05C8E07697F}"/>
          </ac:spMkLst>
        </pc:spChg>
        <pc:picChg chg="add mod">
          <ac:chgData name="Mary Ann Erickson" userId="80c18d78-a16c-4fda-9b3c-cb957353491a" providerId="ADAL" clId="{743C1403-9558-42BD-8540-B2D6BCAB7417}" dt="2022-11-04T13:27:33.687" v="747" actId="1076"/>
          <ac:picMkLst>
            <pc:docMk/>
            <pc:sldMk cId="367400256" sldId="269"/>
            <ac:picMk id="6" creationId="{8BE4AAC3-DEF7-5963-AA00-F389E4E7EE18}"/>
          </ac:picMkLst>
        </pc:picChg>
      </pc:sldChg>
      <pc:sldChg chg="addSp modSp new mod">
        <pc:chgData name="Mary Ann Erickson" userId="80c18d78-a16c-4fda-9b3c-cb957353491a" providerId="ADAL" clId="{743C1403-9558-42BD-8540-B2D6BCAB7417}" dt="2022-11-06T18:28:38.581" v="2132" actId="114"/>
        <pc:sldMkLst>
          <pc:docMk/>
          <pc:sldMk cId="339525294" sldId="270"/>
        </pc:sldMkLst>
        <pc:spChg chg="mod">
          <ac:chgData name="Mary Ann Erickson" userId="80c18d78-a16c-4fda-9b3c-cb957353491a" providerId="ADAL" clId="{743C1403-9558-42BD-8540-B2D6BCAB7417}" dt="2022-11-04T13:31:22.219" v="801" actId="20577"/>
          <ac:spMkLst>
            <pc:docMk/>
            <pc:sldMk cId="339525294" sldId="270"/>
            <ac:spMk id="2" creationId="{898899D6-4554-8917-483F-A3772344CDFE}"/>
          </ac:spMkLst>
        </pc:spChg>
        <pc:spChg chg="mod">
          <ac:chgData name="Mary Ann Erickson" userId="80c18d78-a16c-4fda-9b3c-cb957353491a" providerId="ADAL" clId="{743C1403-9558-42BD-8540-B2D6BCAB7417}" dt="2022-11-06T18:28:38.581" v="2132" actId="114"/>
          <ac:spMkLst>
            <pc:docMk/>
            <pc:sldMk cId="339525294" sldId="270"/>
            <ac:spMk id="3" creationId="{46D6F059-7BF2-BF09-D48F-1BAE4BAB262C}"/>
          </ac:spMkLst>
        </pc:spChg>
        <pc:picChg chg="add mod">
          <ac:chgData name="Mary Ann Erickson" userId="80c18d78-a16c-4fda-9b3c-cb957353491a" providerId="ADAL" clId="{743C1403-9558-42BD-8540-B2D6BCAB7417}" dt="2022-11-06T18:28:17.907" v="2127" actId="1076"/>
          <ac:picMkLst>
            <pc:docMk/>
            <pc:sldMk cId="339525294" sldId="270"/>
            <ac:picMk id="4" creationId="{531D5240-A2D2-96C6-434C-CCA5F6D07D01}"/>
          </ac:picMkLst>
        </pc:picChg>
      </pc:sldChg>
      <pc:sldChg chg="del">
        <pc:chgData name="Mary Ann Erickson" userId="80c18d78-a16c-4fda-9b3c-cb957353491a" providerId="ADAL" clId="{743C1403-9558-42BD-8540-B2D6BCAB7417}" dt="2022-11-04T12:42:11.720" v="98" actId="2696"/>
        <pc:sldMkLst>
          <pc:docMk/>
          <pc:sldMk cId="943876946" sldId="271"/>
        </pc:sldMkLst>
      </pc:sldChg>
      <pc:sldChg chg="addSp modSp new mod">
        <pc:chgData name="Mary Ann Erickson" userId="80c18d78-a16c-4fda-9b3c-cb957353491a" providerId="ADAL" clId="{743C1403-9558-42BD-8540-B2D6BCAB7417}" dt="2022-11-06T18:30:39.004" v="2142" actId="1076"/>
        <pc:sldMkLst>
          <pc:docMk/>
          <pc:sldMk cId="1457532403" sldId="271"/>
        </pc:sldMkLst>
        <pc:spChg chg="mod">
          <ac:chgData name="Mary Ann Erickson" userId="80c18d78-a16c-4fda-9b3c-cb957353491a" providerId="ADAL" clId="{743C1403-9558-42BD-8540-B2D6BCAB7417}" dt="2022-11-04T13:32:53.629" v="992" actId="20577"/>
          <ac:spMkLst>
            <pc:docMk/>
            <pc:sldMk cId="1457532403" sldId="271"/>
            <ac:spMk id="2" creationId="{AE49C041-CE23-6556-E005-3C3551FC006A}"/>
          </ac:spMkLst>
        </pc:spChg>
        <pc:spChg chg="mod">
          <ac:chgData name="Mary Ann Erickson" userId="80c18d78-a16c-4fda-9b3c-cb957353491a" providerId="ADAL" clId="{743C1403-9558-42BD-8540-B2D6BCAB7417}" dt="2022-11-06T18:30:39.004" v="2142" actId="1076"/>
          <ac:spMkLst>
            <pc:docMk/>
            <pc:sldMk cId="1457532403" sldId="271"/>
            <ac:spMk id="3" creationId="{4D064B85-1095-74F0-CC57-A671E4E72FE7}"/>
          </ac:spMkLst>
        </pc:spChg>
        <pc:picChg chg="add mod">
          <ac:chgData name="Mary Ann Erickson" userId="80c18d78-a16c-4fda-9b3c-cb957353491a" providerId="ADAL" clId="{743C1403-9558-42BD-8540-B2D6BCAB7417}" dt="2022-11-06T18:30:32.572" v="2141" actId="1076"/>
          <ac:picMkLst>
            <pc:docMk/>
            <pc:sldMk cId="1457532403" sldId="271"/>
            <ac:picMk id="4" creationId="{59166749-0A78-4556-DBE7-45F607D61158}"/>
          </ac:picMkLst>
        </pc:picChg>
      </pc:sldChg>
      <pc:sldChg chg="del">
        <pc:chgData name="Mary Ann Erickson" userId="80c18d78-a16c-4fda-9b3c-cb957353491a" providerId="ADAL" clId="{743C1403-9558-42BD-8540-B2D6BCAB7417}" dt="2022-11-04T12:42:11.720" v="98" actId="2696"/>
        <pc:sldMkLst>
          <pc:docMk/>
          <pc:sldMk cId="2399727891" sldId="272"/>
        </pc:sldMkLst>
      </pc:sldChg>
      <pc:sldChg chg="addSp modSp new mod">
        <pc:chgData name="Mary Ann Erickson" userId="80c18d78-a16c-4fda-9b3c-cb957353491a" providerId="ADAL" clId="{743C1403-9558-42BD-8540-B2D6BCAB7417}" dt="2022-11-06T18:33:21.539" v="2158" actId="14100"/>
        <pc:sldMkLst>
          <pc:docMk/>
          <pc:sldMk cId="4095647422" sldId="272"/>
        </pc:sldMkLst>
        <pc:spChg chg="mod">
          <ac:chgData name="Mary Ann Erickson" userId="80c18d78-a16c-4fda-9b3c-cb957353491a" providerId="ADAL" clId="{743C1403-9558-42BD-8540-B2D6BCAB7417}" dt="2022-11-04T13:38:31.565" v="1426" actId="313"/>
          <ac:spMkLst>
            <pc:docMk/>
            <pc:sldMk cId="4095647422" sldId="272"/>
            <ac:spMk id="2" creationId="{427BDDF8-DEEA-58C7-8E19-08C2B78EFB99}"/>
          </ac:spMkLst>
        </pc:spChg>
        <pc:spChg chg="mod">
          <ac:chgData name="Mary Ann Erickson" userId="80c18d78-a16c-4fda-9b3c-cb957353491a" providerId="ADAL" clId="{743C1403-9558-42BD-8540-B2D6BCAB7417}" dt="2022-11-06T18:31:22.424" v="2150"/>
          <ac:spMkLst>
            <pc:docMk/>
            <pc:sldMk cId="4095647422" sldId="272"/>
            <ac:spMk id="3" creationId="{75B7BA0E-8C33-0EE5-EB4E-CFFABE0394A9}"/>
          </ac:spMkLst>
        </pc:spChg>
        <pc:picChg chg="add mod">
          <ac:chgData name="Mary Ann Erickson" userId="80c18d78-a16c-4fda-9b3c-cb957353491a" providerId="ADAL" clId="{743C1403-9558-42BD-8540-B2D6BCAB7417}" dt="2022-11-06T18:33:11.554" v="2155" actId="1076"/>
          <ac:picMkLst>
            <pc:docMk/>
            <pc:sldMk cId="4095647422" sldId="272"/>
            <ac:picMk id="4" creationId="{C0AB6ADE-7C5F-B0B0-A820-2B109ED0440D}"/>
          </ac:picMkLst>
        </pc:picChg>
        <pc:picChg chg="add mod">
          <ac:chgData name="Mary Ann Erickson" userId="80c18d78-a16c-4fda-9b3c-cb957353491a" providerId="ADAL" clId="{743C1403-9558-42BD-8540-B2D6BCAB7417}" dt="2022-11-06T18:33:21.539" v="2158" actId="14100"/>
          <ac:picMkLst>
            <pc:docMk/>
            <pc:sldMk cId="4095647422" sldId="272"/>
            <ac:picMk id="5" creationId="{75CC7624-918B-0764-1B15-0A1E4626D149}"/>
          </ac:picMkLst>
        </pc:picChg>
      </pc:sldChg>
      <pc:sldChg chg="del">
        <pc:chgData name="Mary Ann Erickson" userId="80c18d78-a16c-4fda-9b3c-cb957353491a" providerId="ADAL" clId="{743C1403-9558-42BD-8540-B2D6BCAB7417}" dt="2022-11-04T12:42:11.720" v="98" actId="2696"/>
        <pc:sldMkLst>
          <pc:docMk/>
          <pc:sldMk cId="3389984756" sldId="273"/>
        </pc:sldMkLst>
      </pc:sldChg>
      <pc:sldChg chg="del">
        <pc:chgData name="Mary Ann Erickson" userId="80c18d78-a16c-4fda-9b3c-cb957353491a" providerId="ADAL" clId="{743C1403-9558-42BD-8540-B2D6BCAB7417}" dt="2022-11-04T12:42:11.720" v="98" actId="2696"/>
        <pc:sldMkLst>
          <pc:docMk/>
          <pc:sldMk cId="2221728674" sldId="274"/>
        </pc:sldMkLst>
      </pc:sldChg>
      <pc:sldChg chg="del">
        <pc:chgData name="Mary Ann Erickson" userId="80c18d78-a16c-4fda-9b3c-cb957353491a" providerId="ADAL" clId="{743C1403-9558-42BD-8540-B2D6BCAB7417}" dt="2022-11-04T12:42:11.720" v="98" actId="2696"/>
        <pc:sldMkLst>
          <pc:docMk/>
          <pc:sldMk cId="1045635649" sldId="275"/>
        </pc:sldMkLst>
      </pc:sldChg>
      <pc:sldChg chg="del">
        <pc:chgData name="Mary Ann Erickson" userId="80c18d78-a16c-4fda-9b3c-cb957353491a" providerId="ADAL" clId="{743C1403-9558-42BD-8540-B2D6BCAB7417}" dt="2022-11-04T12:42:11.720" v="98" actId="2696"/>
        <pc:sldMkLst>
          <pc:docMk/>
          <pc:sldMk cId="1521429592" sldId="276"/>
        </pc:sldMkLst>
      </pc:sldChg>
      <pc:sldChg chg="del">
        <pc:chgData name="Mary Ann Erickson" userId="80c18d78-a16c-4fda-9b3c-cb957353491a" providerId="ADAL" clId="{743C1403-9558-42BD-8540-B2D6BCAB7417}" dt="2022-11-04T12:42:11.720" v="98" actId="2696"/>
        <pc:sldMkLst>
          <pc:docMk/>
          <pc:sldMk cId="2859836827" sldId="277"/>
        </pc:sldMkLst>
      </pc:sldChg>
      <pc:sldChg chg="del">
        <pc:chgData name="Mary Ann Erickson" userId="80c18d78-a16c-4fda-9b3c-cb957353491a" providerId="ADAL" clId="{743C1403-9558-42BD-8540-B2D6BCAB7417}" dt="2022-11-04T12:42:11.720" v="98" actId="2696"/>
        <pc:sldMkLst>
          <pc:docMk/>
          <pc:sldMk cId="271345044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55EC6-D690-4F04-9C8F-67A956DE6B1F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18E-361F-4DD9-8F2B-3D7D3A8D5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3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bias – student statements (evaluations); puppy raising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EF18E-361F-4DD9-8F2B-3D7D3A8D5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2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4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5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5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39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8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6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5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8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2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9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5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7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6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42CFBD-5CCF-489A-90FF-4F4CDFB2592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82FE03-A501-482D-94AF-4EF62B4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1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cbi.nlm.nih.gov/pmc/articles/PMC169341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FRbL46mWx9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2462-EB5F-3A75-5214-25E967D4E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Embracing the good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8C44E-98C9-1F84-155C-1AFD8CD74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Self-compassion practice and discussion group</a:t>
            </a:r>
          </a:p>
          <a:p>
            <a:r>
              <a:rPr lang="en-US" dirty="0"/>
              <a:t>Fall 2022</a:t>
            </a:r>
          </a:p>
        </p:txBody>
      </p:sp>
    </p:spTree>
    <p:extLst>
      <p:ext uri="{BB962C8B-B14F-4D97-AF65-F5344CB8AC3E}">
        <p14:creationId xmlns:p14="http://schemas.microsoft.com/office/powerpoint/2010/main" val="30336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1D2A-4D1F-25C2-DF3F-E5721B3F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39136-49DA-62A6-9537-845E2C92E7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Facilitator = student whose </a:t>
            </a:r>
            <a:r>
              <a:rPr lang="en-US" sz="2400" u="sng" dirty="0"/>
              <a:t>last</a:t>
            </a:r>
            <a:r>
              <a:rPr lang="en-US" sz="2400" dirty="0"/>
              <a:t> name is closest to “z”</a:t>
            </a:r>
          </a:p>
          <a:p>
            <a:r>
              <a:rPr lang="en-US" sz="2400" dirty="0"/>
              <a:t>Discussion questions: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cap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8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situations is it easy for you to savor the moment? In what situations do you notice that you focus on the negative?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good at giving compliments to other people? Are you good at receiving compliments?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aware of any of your personal qualities that can be framed as either positive or negative? For example, someone could be described as either “organized” or “rigid”.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2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314B-C4CF-604F-C3C6-3B2FFD7C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5F3F9-7CCF-CC8A-5F9B-77DB8D4680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cap="none" dirty="0"/>
              <a:t>The </a:t>
            </a:r>
            <a:r>
              <a:rPr lang="en-US" sz="2400" b="1" cap="none" dirty="0"/>
              <a:t>goal</a:t>
            </a:r>
            <a:r>
              <a:rPr lang="en-US" sz="2400" cap="none" dirty="0"/>
              <a:t> of self-compassion practice is to treat ourselves like we would treat a good friend.</a:t>
            </a:r>
          </a:p>
          <a:p>
            <a:r>
              <a:rPr lang="en-US" sz="2400" cap="none" dirty="0"/>
              <a:t>The </a:t>
            </a:r>
            <a:r>
              <a:rPr lang="en-US" sz="2400" b="1" cap="none" dirty="0"/>
              <a:t>components</a:t>
            </a:r>
            <a:r>
              <a:rPr lang="en-US" sz="2400" cap="none" dirty="0"/>
              <a:t> of self-compassion are mindfulness, common humanity, and mindfulness.</a:t>
            </a:r>
          </a:p>
          <a:p>
            <a:r>
              <a:rPr lang="en-US" sz="2400" cap="none" dirty="0"/>
              <a:t>Self-compassion invites us to use </a:t>
            </a:r>
            <a:r>
              <a:rPr lang="en-US" sz="2400" b="1" cap="none" dirty="0"/>
              <a:t>encouragement rather than judgment </a:t>
            </a:r>
            <a:r>
              <a:rPr lang="en-US" sz="2400" cap="none" dirty="0"/>
              <a:t>as motivation.</a:t>
            </a:r>
          </a:p>
          <a:p>
            <a:r>
              <a:rPr lang="en-US" sz="2400" b="1" cap="none" dirty="0"/>
              <a:t>Cultivating compassion </a:t>
            </a:r>
            <a:r>
              <a:rPr lang="en-US" sz="2400" cap="none" dirty="0"/>
              <a:t>for ourselves helps us offer compassion to others.</a:t>
            </a:r>
          </a:p>
        </p:txBody>
      </p:sp>
      <p:pic>
        <p:nvPicPr>
          <p:cNvPr id="2050" name="Picture 2" descr="October 2019 – Reminders for Students and Parents – Ideal Mini School">
            <a:extLst>
              <a:ext uri="{FF2B5EF4-FFF2-40B4-BE49-F238E27FC236}">
                <a16:creationId xmlns:a16="http://schemas.microsoft.com/office/drawing/2014/main" id="{D75AB7D7-36B1-EF37-6C37-6D2E36D0A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380" y="2239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4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120660E-F826-4655-BB97-984B17FE5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36D89EE-FA2B-4C32-8C00-B2C6ED21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B802F9-3045-BFCA-457D-898BB041F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905" y="1503105"/>
            <a:ext cx="5213319" cy="2854291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8307F8-152F-4244-A9FE-8D30EFFB7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917A-60C4-4482-2433-5A00889FBD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853" y="1623528"/>
            <a:ext cx="5439747" cy="4167672"/>
          </a:xfrm>
        </p:spPr>
        <p:txBody>
          <a:bodyPr>
            <a:normAutofit/>
          </a:bodyPr>
          <a:lstStyle/>
          <a:p>
            <a:r>
              <a:rPr lang="en-US" sz="2400" cap="none" dirty="0"/>
              <a:t>Focusing on the negative makes evolutionary sense</a:t>
            </a:r>
          </a:p>
          <a:p>
            <a:pPr lvl="1"/>
            <a:r>
              <a:rPr lang="en-US" sz="2400" cap="none" dirty="0"/>
              <a:t>Problems</a:t>
            </a:r>
          </a:p>
          <a:p>
            <a:pPr lvl="1"/>
            <a:r>
              <a:rPr lang="en-US" sz="2400" cap="none" dirty="0"/>
              <a:t>Discrepancies</a:t>
            </a:r>
          </a:p>
          <a:p>
            <a:r>
              <a:rPr lang="en-US" sz="2400" cap="none" dirty="0"/>
              <a:t>The brain is “Velcro for bad experiences and Teflon for good ones” (Rick Hanson)</a:t>
            </a:r>
          </a:p>
          <a:p>
            <a:r>
              <a:rPr lang="en-US" sz="2400" cap="none" dirty="0">
                <a:solidFill>
                  <a:srgbClr val="0070C0"/>
                </a:solidFill>
              </a:rPr>
              <a:t>How does your negativity bias distort reality?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2F68F-0620-3519-464F-DBAE44D23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866" y="375011"/>
            <a:ext cx="3893976" cy="753083"/>
          </a:xfrm>
        </p:spPr>
        <p:txBody>
          <a:bodyPr anchor="b">
            <a:normAutofit/>
          </a:bodyPr>
          <a:lstStyle/>
          <a:p>
            <a:r>
              <a:rPr lang="en-US" sz="3200" dirty="0"/>
              <a:t>Negativity bias</a:t>
            </a:r>
          </a:p>
        </p:txBody>
      </p:sp>
    </p:spTree>
    <p:extLst>
      <p:ext uri="{BB962C8B-B14F-4D97-AF65-F5344CB8AC3E}">
        <p14:creationId xmlns:p14="http://schemas.microsoft.com/office/powerpoint/2010/main" val="418387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87B8-6008-A1CE-8E64-5217A33B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448078" cy="1596177"/>
          </a:xfrm>
        </p:spPr>
        <p:txBody>
          <a:bodyPr/>
          <a:lstStyle/>
          <a:p>
            <a:r>
              <a:rPr lang="en-US" dirty="0"/>
              <a:t>Broaden-and-build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2D56E-32D2-18CA-5018-208D0CCC1E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90944"/>
            <a:ext cx="10363826" cy="4110361"/>
          </a:xfrm>
        </p:spPr>
        <p:txBody>
          <a:bodyPr/>
          <a:lstStyle/>
          <a:p>
            <a:r>
              <a:rPr lang="en-US" sz="2400" cap="none" dirty="0"/>
              <a:t>Positive emotions broaden attention</a:t>
            </a:r>
          </a:p>
          <a:p>
            <a:r>
              <a:rPr lang="en-US" sz="2400" cap="none" dirty="0"/>
              <a:t>Support curiosity and exploration</a:t>
            </a:r>
          </a:p>
          <a:p>
            <a:pPr lvl="1"/>
            <a:r>
              <a:rPr lang="en-US" sz="2000" cap="none" dirty="0"/>
              <a:t>Joy </a:t>
            </a:r>
            <a:r>
              <a:rPr lang="en-US" sz="2000" cap="none" dirty="0">
                <a:sym typeface="Wingdings" panose="05000000000000000000" pitchFamily="2" charset="2"/>
              </a:rPr>
              <a:t> play</a:t>
            </a:r>
          </a:p>
          <a:p>
            <a:pPr lvl="1"/>
            <a:r>
              <a:rPr lang="en-US" sz="2000" cap="none" dirty="0">
                <a:sym typeface="Wingdings" panose="05000000000000000000" pitchFamily="2" charset="2"/>
              </a:rPr>
              <a:t>Interest  exploration</a:t>
            </a:r>
          </a:p>
          <a:p>
            <a:pPr lvl="1"/>
            <a:r>
              <a:rPr lang="en-US" sz="2000" cap="none" dirty="0">
                <a:sym typeface="Wingdings" panose="05000000000000000000" pitchFamily="2" charset="2"/>
              </a:rPr>
              <a:t>Contentment  savoring, integration</a:t>
            </a:r>
          </a:p>
          <a:p>
            <a:r>
              <a:rPr lang="en-US" sz="2400" cap="none" dirty="0">
                <a:sym typeface="Wingdings" panose="05000000000000000000" pitchFamily="2" charset="2"/>
              </a:rPr>
              <a:t>“Positive emotions promote discovery of novel and creative actions, ideas and social bonds, which in turn </a:t>
            </a:r>
            <a:r>
              <a:rPr lang="en-US" sz="2400" u="sng" cap="none" dirty="0">
                <a:sym typeface="Wingdings" panose="05000000000000000000" pitchFamily="2" charset="2"/>
              </a:rPr>
              <a:t>build that individual’s personal resources</a:t>
            </a:r>
            <a:r>
              <a:rPr lang="en-US" sz="2400" cap="none" dirty="0">
                <a:sym typeface="Wingdings" panose="05000000000000000000" pitchFamily="2" charset="2"/>
              </a:rPr>
              <a:t>.”</a:t>
            </a:r>
          </a:p>
          <a:p>
            <a:pPr lvl="1"/>
            <a:r>
              <a:rPr lang="en-US" sz="1600" cap="none" dirty="0">
                <a:solidFill>
                  <a:srgbClr val="0070C0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Barbara L. Fredrickson (2004)</a:t>
            </a:r>
            <a:endParaRPr lang="en-US" sz="1600" cap="none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66656-FD5E-94F9-4657-1DE964A97C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91"/>
          <a:stretch/>
        </p:blipFill>
        <p:spPr>
          <a:xfrm>
            <a:off x="7557036" y="87314"/>
            <a:ext cx="4396516" cy="42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2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F41B-8E44-2BA3-0804-FC062B560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BE4AAC3-DEF7-5963-AA00-F389E4E7EE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43" y="98952"/>
            <a:ext cx="7328452" cy="6759048"/>
          </a:xfrm>
        </p:spPr>
      </p:pic>
    </p:spTree>
    <p:extLst>
      <p:ext uri="{BB962C8B-B14F-4D97-AF65-F5344CB8AC3E}">
        <p14:creationId xmlns:p14="http://schemas.microsoft.com/office/powerpoint/2010/main" val="36740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99D6-4554-8917-483F-A3772344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Cultivating awareness of the 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6F059-7BF2-BF09-D48F-1BAE4BAB26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944226" cy="3424107"/>
          </a:xfrm>
        </p:spPr>
        <p:txBody>
          <a:bodyPr>
            <a:normAutofit lnSpcReduction="10000"/>
          </a:bodyPr>
          <a:lstStyle/>
          <a:p>
            <a:r>
              <a:rPr lang="en-US" sz="2800" cap="none" dirty="0">
                <a:solidFill>
                  <a:srgbClr val="0070C0"/>
                </a:solidFill>
              </a:rPr>
              <a:t>Savoring</a:t>
            </a:r>
          </a:p>
          <a:p>
            <a:pPr lvl="1"/>
            <a:r>
              <a:rPr lang="en-US" sz="2400" cap="none" dirty="0"/>
              <a:t>“Being aware that something good is happening while it’s happening.”</a:t>
            </a:r>
          </a:p>
          <a:p>
            <a:pPr lvl="1"/>
            <a:r>
              <a:rPr lang="en-US" sz="2400" i="1" cap="none" dirty="0"/>
              <a:t>(Experiential practice)</a:t>
            </a:r>
          </a:p>
          <a:p>
            <a:r>
              <a:rPr lang="en-US" sz="2800" cap="none" dirty="0">
                <a:solidFill>
                  <a:srgbClr val="0070C0"/>
                </a:solidFill>
              </a:rPr>
              <a:t>Gratitude</a:t>
            </a:r>
          </a:p>
          <a:p>
            <a:pPr lvl="1"/>
            <a:r>
              <a:rPr lang="en-US" sz="2400" cap="none" dirty="0"/>
              <a:t>Focusing on what we do have</a:t>
            </a:r>
          </a:p>
          <a:p>
            <a:pPr lvl="1"/>
            <a:r>
              <a:rPr lang="en-US" sz="2400" i="1" cap="none" dirty="0"/>
              <a:t>(Wisdom practice)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D5240-A2D2-96C6-434C-CCA5F6D0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346" y="2367092"/>
            <a:ext cx="50673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C041-CE23-6556-E005-3C3551FC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Cultivating self-appreciation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64B85-1095-74F0-CC57-A671E4E72F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9139" y="2214694"/>
            <a:ext cx="10363826" cy="3424107"/>
          </a:xfrm>
        </p:spPr>
        <p:txBody>
          <a:bodyPr>
            <a:normAutofit/>
          </a:bodyPr>
          <a:lstStyle/>
          <a:p>
            <a:r>
              <a:rPr lang="en-US" sz="2800" cap="none" dirty="0"/>
              <a:t>NOT self-esteem (better than others)</a:t>
            </a:r>
          </a:p>
          <a:p>
            <a:r>
              <a:rPr lang="en-US" sz="2800" cap="none" dirty="0"/>
              <a:t>NOT pretending that everything is perfect</a:t>
            </a:r>
          </a:p>
          <a:p>
            <a:r>
              <a:rPr lang="en-US" sz="2800" cap="none" dirty="0"/>
              <a:t>Recognizing that we have good qualities</a:t>
            </a:r>
          </a:p>
          <a:p>
            <a:pPr lvl="1"/>
            <a:r>
              <a:rPr lang="en-US" sz="2400" cap="none" dirty="0"/>
              <a:t>Part of our common humanity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66749-0A78-4556-DBE7-45F607D61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949" y="4179531"/>
            <a:ext cx="57150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3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F8-DEEA-58C7-8E19-08C2B78E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from “but” to “and”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7BA0E-8C33-0EE5-EB4E-CFFABE0394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/>
              <a:t>James </a:t>
            </a:r>
            <a:r>
              <a:rPr lang="en-US" cap="none" dirty="0" err="1"/>
              <a:t>Baraz</a:t>
            </a:r>
            <a:r>
              <a:rPr lang="en-US" cap="none" dirty="0"/>
              <a:t> and his mother (p. 162)</a:t>
            </a:r>
          </a:p>
          <a:p>
            <a:pPr lvl="1"/>
            <a:r>
              <a:rPr lang="en-US" cap="none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“Confessions of a Jewish Mother: How My Son Ruined My Life!”</a:t>
            </a:r>
            <a:endParaRPr lang="en-US" cap="none" dirty="0">
              <a:solidFill>
                <a:srgbClr val="0070C0"/>
              </a:solidFill>
            </a:endParaRPr>
          </a:p>
          <a:p>
            <a:pPr lvl="1"/>
            <a:r>
              <a:rPr lang="en-US" cap="none" dirty="0">
                <a:solidFill>
                  <a:srgbClr val="0070C0"/>
                </a:solidFill>
              </a:rPr>
              <a:t>“…And my life is very blessed”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B6ADE-7C5F-B0B0-A820-2B109ED04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790" y="3955320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C7624-918B-0764-1B15-0A1E4626D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10" y="3650425"/>
            <a:ext cx="5066523" cy="28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4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07A3B-5258-E2DF-1A40-97B68F55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5BC6-B051-BF33-76A5-FA9700D4C1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8337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Gratitude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Self-appreciation (p. 171)</a:t>
            </a:r>
          </a:p>
        </p:txBody>
      </p:sp>
    </p:spTree>
    <p:extLst>
      <p:ext uri="{BB962C8B-B14F-4D97-AF65-F5344CB8AC3E}">
        <p14:creationId xmlns:p14="http://schemas.microsoft.com/office/powerpoint/2010/main" val="119088850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929</TotalTime>
  <Words>367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Tw Cen MT</vt:lpstr>
      <vt:lpstr>Droplet</vt:lpstr>
      <vt:lpstr>Embracing the good</vt:lpstr>
      <vt:lpstr>Reminders</vt:lpstr>
      <vt:lpstr>Negativity bias</vt:lpstr>
      <vt:lpstr>Broaden-and-build theory</vt:lpstr>
      <vt:lpstr>PowerPoint Presentation</vt:lpstr>
      <vt:lpstr>Cultivating awareness of the positive</vt:lpstr>
      <vt:lpstr>Cultivating self-appreciation</vt:lpstr>
      <vt:lpstr>Changing from “but” to “and”</vt:lpstr>
      <vt:lpstr>Practice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self-compassion?</dc:title>
  <dc:creator>Mary Ann Erickson</dc:creator>
  <cp:lastModifiedBy>Mary Ann Erickson</cp:lastModifiedBy>
  <cp:revision>4</cp:revision>
  <dcterms:created xsi:type="dcterms:W3CDTF">2022-10-15T14:15:09Z</dcterms:created>
  <dcterms:modified xsi:type="dcterms:W3CDTF">2022-11-06T18:33:52Z</dcterms:modified>
</cp:coreProperties>
</file>