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97" r:id="rId2"/>
    <p:sldMasterId id="2147483704" r:id="rId3"/>
    <p:sldMasterId id="2147483648" r:id="rId4"/>
  </p:sldMasterIdLst>
  <p:notesMasterIdLst>
    <p:notesMasterId r:id="rId24"/>
  </p:notesMasterIdLst>
  <p:sldIdLst>
    <p:sldId id="380" r:id="rId5"/>
    <p:sldId id="361" r:id="rId6"/>
    <p:sldId id="478" r:id="rId7"/>
    <p:sldId id="414" r:id="rId8"/>
    <p:sldId id="480" r:id="rId9"/>
    <p:sldId id="419" r:id="rId10"/>
    <p:sldId id="469" r:id="rId11"/>
    <p:sldId id="460" r:id="rId12"/>
    <p:sldId id="466" r:id="rId13"/>
    <p:sldId id="401" r:id="rId14"/>
    <p:sldId id="395" r:id="rId15"/>
    <p:sldId id="474" r:id="rId16"/>
    <p:sldId id="475" r:id="rId17"/>
    <p:sldId id="476" r:id="rId18"/>
    <p:sldId id="331" r:id="rId19"/>
    <p:sldId id="257" r:id="rId20"/>
    <p:sldId id="463" r:id="rId21"/>
    <p:sldId id="292" r:id="rId22"/>
    <p:sldId id="2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69"/>
    <a:srgbClr val="FFE285"/>
    <a:srgbClr val="BC8F00"/>
    <a:srgbClr val="E4E911"/>
    <a:srgbClr val="999999"/>
    <a:srgbClr val="848484"/>
    <a:srgbClr val="8799B3"/>
    <a:srgbClr val="8BC167"/>
    <a:srgbClr val="F3A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EEC84-D4AC-4C5C-AA8D-393A8A22498C}" v="35" dt="2024-03-18T17:10:13.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6" autoAdjust="0"/>
    <p:restoredTop sz="96327"/>
  </p:normalViewPr>
  <p:slideViewPr>
    <p:cSldViewPr snapToGrid="0" snapToObjects="1">
      <p:cViewPr varScale="1">
        <p:scale>
          <a:sx n="86" d="100"/>
          <a:sy n="86"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y Bogardus" userId="b5395f0c-376a-40de-bae7-c3678dc3a666" providerId="ADAL" clId="{C55EEC84-D4AC-4C5C-AA8D-393A8A22498C}"/>
    <pc:docChg chg="undo custSel addSld delSld modSld sldOrd addMainMaster delMainMaster modMainMaster">
      <pc:chgData name="Penny Bogardus" userId="b5395f0c-376a-40de-bae7-c3678dc3a666" providerId="ADAL" clId="{C55EEC84-D4AC-4C5C-AA8D-393A8A22498C}" dt="2024-03-18T19:05:34.151" v="679" actId="6549"/>
      <pc:docMkLst>
        <pc:docMk/>
      </pc:docMkLst>
      <pc:sldChg chg="delSp modSp add mod setBg delDesignElem">
        <pc:chgData name="Penny Bogardus" userId="b5395f0c-376a-40de-bae7-c3678dc3a666" providerId="ADAL" clId="{C55EEC84-D4AC-4C5C-AA8D-393A8A22498C}" dt="2024-03-17T16:44:58.768" v="608" actId="20577"/>
        <pc:sldMkLst>
          <pc:docMk/>
          <pc:sldMk cId="2273401219" sldId="256"/>
        </pc:sldMkLst>
        <pc:spChg chg="mod">
          <ac:chgData name="Penny Bogardus" userId="b5395f0c-376a-40de-bae7-c3678dc3a666" providerId="ADAL" clId="{C55EEC84-D4AC-4C5C-AA8D-393A8A22498C}" dt="2024-03-17T16:44:58.768" v="608" actId="20577"/>
          <ac:spMkLst>
            <pc:docMk/>
            <pc:sldMk cId="2273401219" sldId="256"/>
            <ac:spMk id="2" creationId="{5CDA3D67-B396-A432-A3ED-E9D0D1971768}"/>
          </ac:spMkLst>
        </pc:spChg>
        <pc:spChg chg="del">
          <ac:chgData name="Penny Bogardus" userId="b5395f0c-376a-40de-bae7-c3678dc3a666" providerId="ADAL" clId="{C55EEC84-D4AC-4C5C-AA8D-393A8A22498C}" dt="2024-03-17T16:11:45.614" v="440"/>
          <ac:spMkLst>
            <pc:docMk/>
            <pc:sldMk cId="2273401219" sldId="256"/>
            <ac:spMk id="41" creationId="{3D99578A-5517-4361-8249-598D1C9FB256}"/>
          </ac:spMkLst>
        </pc:spChg>
        <pc:spChg chg="del">
          <ac:chgData name="Penny Bogardus" userId="b5395f0c-376a-40de-bae7-c3678dc3a666" providerId="ADAL" clId="{C55EEC84-D4AC-4C5C-AA8D-393A8A22498C}" dt="2024-03-17T16:11:45.614" v="440"/>
          <ac:spMkLst>
            <pc:docMk/>
            <pc:sldMk cId="2273401219" sldId="256"/>
            <ac:spMk id="43" creationId="{088C0414-4070-42B4-B359-C995754D7F8D}"/>
          </ac:spMkLst>
        </pc:spChg>
      </pc:sldChg>
      <pc:sldChg chg="add">
        <pc:chgData name="Penny Bogardus" userId="b5395f0c-376a-40de-bae7-c3678dc3a666" providerId="ADAL" clId="{C55EEC84-D4AC-4C5C-AA8D-393A8A22498C}" dt="2024-03-18T13:49:53.599" v="614"/>
        <pc:sldMkLst>
          <pc:docMk/>
          <pc:sldMk cId="2117637622" sldId="257"/>
        </pc:sldMkLst>
      </pc:sldChg>
      <pc:sldChg chg="modSp add del mod ord setBg">
        <pc:chgData name="Penny Bogardus" userId="b5395f0c-376a-40de-bae7-c3678dc3a666" providerId="ADAL" clId="{C55EEC84-D4AC-4C5C-AA8D-393A8A22498C}" dt="2024-03-17T16:18:37.371" v="467" actId="2696"/>
        <pc:sldMkLst>
          <pc:docMk/>
          <pc:sldMk cId="2891578001" sldId="278"/>
        </pc:sldMkLst>
        <pc:spChg chg="mod">
          <ac:chgData name="Penny Bogardus" userId="b5395f0c-376a-40de-bae7-c3678dc3a666" providerId="ADAL" clId="{C55EEC84-D4AC-4C5C-AA8D-393A8A22498C}" dt="2024-03-01T22:33:10.267" v="339" actId="6549"/>
          <ac:spMkLst>
            <pc:docMk/>
            <pc:sldMk cId="2891578001" sldId="278"/>
            <ac:spMk id="3" creationId="{00000000-0000-0000-0000-000000000000}"/>
          </ac:spMkLst>
        </pc:spChg>
      </pc:sldChg>
      <pc:sldChg chg="delSp add del ord setBg delDesignElem">
        <pc:chgData name="Penny Bogardus" userId="b5395f0c-376a-40de-bae7-c3678dc3a666" providerId="ADAL" clId="{C55EEC84-D4AC-4C5C-AA8D-393A8A22498C}" dt="2024-03-17T16:19:58.834" v="478" actId="47"/>
        <pc:sldMkLst>
          <pc:docMk/>
          <pc:sldMk cId="2457099384" sldId="279"/>
        </pc:sldMkLst>
        <pc:spChg chg="del">
          <ac:chgData name="Penny Bogardus" userId="b5395f0c-376a-40de-bae7-c3678dc3a666" providerId="ADAL" clId="{C55EEC84-D4AC-4C5C-AA8D-393A8A22498C}" dt="2024-03-17T16:19:31.149" v="474"/>
          <ac:spMkLst>
            <pc:docMk/>
            <pc:sldMk cId="2457099384" sldId="279"/>
            <ac:spMk id="22" creationId="{52C5A181-E905-4B83-AFEF-B225FF30F7C4}"/>
          </ac:spMkLst>
        </pc:spChg>
        <pc:spChg chg="del">
          <ac:chgData name="Penny Bogardus" userId="b5395f0c-376a-40de-bae7-c3678dc3a666" providerId="ADAL" clId="{C55EEC84-D4AC-4C5C-AA8D-393A8A22498C}" dt="2024-03-17T16:19:31.149" v="474"/>
          <ac:spMkLst>
            <pc:docMk/>
            <pc:sldMk cId="2457099384" sldId="279"/>
            <ac:spMk id="24" creationId="{3634A21A-3D5D-4DFA-99F4-16A031986540}"/>
          </ac:spMkLst>
        </pc:spChg>
        <pc:spChg chg="del">
          <ac:chgData name="Penny Bogardus" userId="b5395f0c-376a-40de-bae7-c3678dc3a666" providerId="ADAL" clId="{C55EEC84-D4AC-4C5C-AA8D-393A8A22498C}" dt="2024-03-17T16:19:31.149" v="474"/>
          <ac:spMkLst>
            <pc:docMk/>
            <pc:sldMk cId="2457099384" sldId="279"/>
            <ac:spMk id="26" creationId="{A45CA7EE-A5CB-4305-88A0-F94C85A7BDB8}"/>
          </ac:spMkLst>
        </pc:spChg>
      </pc:sldChg>
      <pc:sldChg chg="add del">
        <pc:chgData name="Penny Bogardus" userId="b5395f0c-376a-40de-bae7-c3678dc3a666" providerId="ADAL" clId="{C55EEC84-D4AC-4C5C-AA8D-393A8A22498C}" dt="2024-03-17T16:10:31.660" v="436" actId="47"/>
        <pc:sldMkLst>
          <pc:docMk/>
          <pc:sldMk cId="24709233" sldId="281"/>
        </pc:sldMkLst>
      </pc:sldChg>
      <pc:sldChg chg="add del">
        <pc:chgData name="Penny Bogardus" userId="b5395f0c-376a-40de-bae7-c3678dc3a666" providerId="ADAL" clId="{C55EEC84-D4AC-4C5C-AA8D-393A8A22498C}" dt="2024-03-17T16:29:57.836" v="497"/>
        <pc:sldMkLst>
          <pc:docMk/>
          <pc:sldMk cId="178791351" sldId="281"/>
        </pc:sldMkLst>
      </pc:sldChg>
      <pc:sldChg chg="addSp delSp modSp add del ord setBg delDesignElem">
        <pc:chgData name="Penny Bogardus" userId="b5395f0c-376a-40de-bae7-c3678dc3a666" providerId="ADAL" clId="{C55EEC84-D4AC-4C5C-AA8D-393A8A22498C}" dt="2024-03-01T22:28:12.728" v="214" actId="47"/>
        <pc:sldMkLst>
          <pc:docMk/>
          <pc:sldMk cId="2501734695" sldId="281"/>
        </pc:sldMkLst>
        <pc:spChg chg="add mod">
          <ac:chgData name="Penny Bogardus" userId="b5395f0c-376a-40de-bae7-c3678dc3a666" providerId="ADAL" clId="{C55EEC84-D4AC-4C5C-AA8D-393A8A22498C}" dt="2024-03-01T22:26:30.639" v="210"/>
          <ac:spMkLst>
            <pc:docMk/>
            <pc:sldMk cId="2501734695" sldId="281"/>
            <ac:spMk id="4" creationId="{0BC56FD0-975C-F7F8-98C9-A5D213091884}"/>
          </ac:spMkLst>
        </pc:spChg>
        <pc:spChg chg="add del">
          <ac:chgData name="Penny Bogardus" userId="b5395f0c-376a-40de-bae7-c3678dc3a666" providerId="ADAL" clId="{C55EEC84-D4AC-4C5C-AA8D-393A8A22498C}" dt="2024-03-01T22:28:09.273" v="213"/>
          <ac:spMkLst>
            <pc:docMk/>
            <pc:sldMk cId="2501734695" sldId="281"/>
            <ac:spMk id="12" creationId="{4038CB10-1F5C-4D54-9DF7-12586DE5B007}"/>
          </ac:spMkLst>
        </pc:spChg>
        <pc:spChg chg="add del">
          <ac:chgData name="Penny Bogardus" userId="b5395f0c-376a-40de-bae7-c3678dc3a666" providerId="ADAL" clId="{C55EEC84-D4AC-4C5C-AA8D-393A8A22498C}" dt="2024-03-01T22:28:09.273" v="213"/>
          <ac:spMkLst>
            <pc:docMk/>
            <pc:sldMk cId="2501734695" sldId="281"/>
            <ac:spMk id="14" creationId="{73ED6512-6858-4552-B699-9A97FE9A4EA2}"/>
          </ac:spMkLst>
        </pc:spChg>
      </pc:sldChg>
      <pc:sldChg chg="delSp add del setBg delDesignElem">
        <pc:chgData name="Penny Bogardus" userId="b5395f0c-376a-40de-bae7-c3678dc3a666" providerId="ADAL" clId="{C55EEC84-D4AC-4C5C-AA8D-393A8A22498C}" dt="2024-03-04T21:02:23.215" v="416" actId="47"/>
        <pc:sldMkLst>
          <pc:docMk/>
          <pc:sldMk cId="4177319800" sldId="281"/>
        </pc:sldMkLst>
        <pc:spChg chg="del">
          <ac:chgData name="Penny Bogardus" userId="b5395f0c-376a-40de-bae7-c3678dc3a666" providerId="ADAL" clId="{C55EEC84-D4AC-4C5C-AA8D-393A8A22498C}" dt="2024-03-04T21:02:15.679" v="414"/>
          <ac:spMkLst>
            <pc:docMk/>
            <pc:sldMk cId="4177319800" sldId="281"/>
            <ac:spMk id="12" creationId="{4038CB10-1F5C-4D54-9DF7-12586DE5B007}"/>
          </ac:spMkLst>
        </pc:spChg>
        <pc:spChg chg="del">
          <ac:chgData name="Penny Bogardus" userId="b5395f0c-376a-40de-bae7-c3678dc3a666" providerId="ADAL" clId="{C55EEC84-D4AC-4C5C-AA8D-393A8A22498C}" dt="2024-03-04T21:02:15.679" v="414"/>
          <ac:spMkLst>
            <pc:docMk/>
            <pc:sldMk cId="4177319800" sldId="281"/>
            <ac:spMk id="14" creationId="{73ED6512-6858-4552-B699-9A97FE9A4EA2}"/>
          </ac:spMkLst>
        </pc:spChg>
      </pc:sldChg>
      <pc:sldChg chg="add del">
        <pc:chgData name="Penny Bogardus" userId="b5395f0c-376a-40de-bae7-c3678dc3a666" providerId="ADAL" clId="{C55EEC84-D4AC-4C5C-AA8D-393A8A22498C}" dt="2024-03-17T16:07:45.878" v="424" actId="2696"/>
        <pc:sldMkLst>
          <pc:docMk/>
          <pc:sldMk cId="1848506476" sldId="282"/>
        </pc:sldMkLst>
      </pc:sldChg>
      <pc:sldChg chg="delSp modSp add del mod setBg delDesignElem">
        <pc:chgData name="Penny Bogardus" userId="b5395f0c-376a-40de-bae7-c3678dc3a666" providerId="ADAL" clId="{C55EEC84-D4AC-4C5C-AA8D-393A8A22498C}" dt="2024-03-01T22:37:56.879" v="351" actId="2696"/>
        <pc:sldMkLst>
          <pc:docMk/>
          <pc:sldMk cId="768759278" sldId="287"/>
        </pc:sldMkLst>
        <pc:spChg chg="mod">
          <ac:chgData name="Penny Bogardus" userId="b5395f0c-376a-40de-bae7-c3678dc3a666" providerId="ADAL" clId="{C55EEC84-D4AC-4C5C-AA8D-393A8A22498C}" dt="2024-03-01T22:37:48.653" v="350" actId="6549"/>
          <ac:spMkLst>
            <pc:docMk/>
            <pc:sldMk cId="768759278" sldId="287"/>
            <ac:spMk id="2" creationId="{00000000-0000-0000-0000-000000000000}"/>
          </ac:spMkLst>
        </pc:spChg>
        <pc:spChg chg="del">
          <ac:chgData name="Penny Bogardus" userId="b5395f0c-376a-40de-bae7-c3678dc3a666" providerId="ADAL" clId="{C55EEC84-D4AC-4C5C-AA8D-393A8A22498C}" dt="2024-03-01T22:36:55.682" v="348"/>
          <ac:spMkLst>
            <pc:docMk/>
            <pc:sldMk cId="768759278" sldId="287"/>
            <ac:spMk id="14" creationId="{5A59F003-E00A-43F9-91DC-CC54E3B87466}"/>
          </ac:spMkLst>
        </pc:spChg>
        <pc:spChg chg="del">
          <ac:chgData name="Penny Bogardus" userId="b5395f0c-376a-40de-bae7-c3678dc3a666" providerId="ADAL" clId="{C55EEC84-D4AC-4C5C-AA8D-393A8A22498C}" dt="2024-03-01T22:36:55.682" v="348"/>
          <ac:spMkLst>
            <pc:docMk/>
            <pc:sldMk cId="768759278" sldId="287"/>
            <ac:spMk id="16" creationId="{D74A4382-E3AD-430A-9A1F-DFA3E0E77A7D}"/>
          </ac:spMkLst>
        </pc:spChg>
        <pc:spChg chg="del">
          <ac:chgData name="Penny Bogardus" userId="b5395f0c-376a-40de-bae7-c3678dc3a666" providerId="ADAL" clId="{C55EEC84-D4AC-4C5C-AA8D-393A8A22498C}" dt="2024-03-01T22:36:55.682" v="348"/>
          <ac:spMkLst>
            <pc:docMk/>
            <pc:sldMk cId="768759278" sldId="287"/>
            <ac:spMk id="18" creationId="{79F40191-0F44-4FD1-82CC-ACB507C14BE6}"/>
          </ac:spMkLst>
        </pc:spChg>
      </pc:sldChg>
      <pc:sldChg chg="modSp mod">
        <pc:chgData name="Penny Bogardus" userId="b5395f0c-376a-40de-bae7-c3678dc3a666" providerId="ADAL" clId="{C55EEC84-D4AC-4C5C-AA8D-393A8A22498C}" dt="2024-03-18T19:05:34.151" v="679" actId="6549"/>
        <pc:sldMkLst>
          <pc:docMk/>
          <pc:sldMk cId="2808166358" sldId="292"/>
        </pc:sldMkLst>
        <pc:spChg chg="mod">
          <ac:chgData name="Penny Bogardus" userId="b5395f0c-376a-40de-bae7-c3678dc3a666" providerId="ADAL" clId="{C55EEC84-D4AC-4C5C-AA8D-393A8A22498C}" dt="2024-03-18T19:05:34.151" v="679" actId="6549"/>
          <ac:spMkLst>
            <pc:docMk/>
            <pc:sldMk cId="2808166358" sldId="292"/>
            <ac:spMk id="2" creationId="{00000000-0000-0000-0000-000000000000}"/>
          </ac:spMkLst>
        </pc:spChg>
      </pc:sldChg>
      <pc:sldChg chg="modSp add del mod ord">
        <pc:chgData name="Penny Bogardus" userId="b5395f0c-376a-40de-bae7-c3678dc3a666" providerId="ADAL" clId="{C55EEC84-D4AC-4C5C-AA8D-393A8A22498C}" dt="2024-03-18T17:07:22.014" v="632" actId="47"/>
        <pc:sldMkLst>
          <pc:docMk/>
          <pc:sldMk cId="1071634795" sldId="322"/>
        </pc:sldMkLst>
        <pc:picChg chg="mod">
          <ac:chgData name="Penny Bogardus" userId="b5395f0c-376a-40de-bae7-c3678dc3a666" providerId="ADAL" clId="{C55EEC84-D4AC-4C5C-AA8D-393A8A22498C}" dt="2024-03-18T13:51:34.813" v="617" actId="1076"/>
          <ac:picMkLst>
            <pc:docMk/>
            <pc:sldMk cId="1071634795" sldId="322"/>
            <ac:picMk id="4" creationId="{00000000-0000-0000-0000-000000000000}"/>
          </ac:picMkLst>
        </pc:picChg>
      </pc:sldChg>
      <pc:sldChg chg="ord">
        <pc:chgData name="Penny Bogardus" userId="b5395f0c-376a-40de-bae7-c3678dc3a666" providerId="ADAL" clId="{C55EEC84-D4AC-4C5C-AA8D-393A8A22498C}" dt="2024-03-17T16:20:55.118" v="492"/>
        <pc:sldMkLst>
          <pc:docMk/>
          <pc:sldMk cId="2258920208" sldId="331"/>
        </pc:sldMkLst>
      </pc:sldChg>
      <pc:sldChg chg="modSp add del mod ord">
        <pc:chgData name="Penny Bogardus" userId="b5395f0c-376a-40de-bae7-c3678dc3a666" providerId="ADAL" clId="{C55EEC84-D4AC-4C5C-AA8D-393A8A22498C}" dt="2024-03-18T17:09:34.936" v="639" actId="47"/>
        <pc:sldMkLst>
          <pc:docMk/>
          <pc:sldMk cId="1594929361" sldId="336"/>
        </pc:sldMkLst>
        <pc:spChg chg="mod">
          <ac:chgData name="Penny Bogardus" userId="b5395f0c-376a-40de-bae7-c3678dc3a666" providerId="ADAL" clId="{C55EEC84-D4AC-4C5C-AA8D-393A8A22498C}" dt="2024-03-01T22:40:44.527" v="404" actId="27636"/>
          <ac:spMkLst>
            <pc:docMk/>
            <pc:sldMk cId="1594929361" sldId="336"/>
            <ac:spMk id="7" creationId="{3881C827-58B3-BB40-9505-351F310CDCDF}"/>
          </ac:spMkLst>
        </pc:spChg>
      </pc:sldChg>
      <pc:sldChg chg="modSp add mod ord">
        <pc:chgData name="Penny Bogardus" userId="b5395f0c-376a-40de-bae7-c3678dc3a666" providerId="ADAL" clId="{C55EEC84-D4AC-4C5C-AA8D-393A8A22498C}" dt="2024-03-01T22:29:19.868" v="258" actId="6549"/>
        <pc:sldMkLst>
          <pc:docMk/>
          <pc:sldMk cId="433916384" sldId="361"/>
        </pc:sldMkLst>
        <pc:spChg chg="mod">
          <ac:chgData name="Penny Bogardus" userId="b5395f0c-376a-40de-bae7-c3678dc3a666" providerId="ADAL" clId="{C55EEC84-D4AC-4C5C-AA8D-393A8A22498C}" dt="2024-03-01T22:29:19.868" v="258" actId="6549"/>
          <ac:spMkLst>
            <pc:docMk/>
            <pc:sldMk cId="433916384" sldId="361"/>
            <ac:spMk id="2" creationId="{09B211F5-9B5D-6A47-AECF-CB23A1CDE4F3}"/>
          </ac:spMkLst>
        </pc:spChg>
      </pc:sldChg>
      <pc:sldChg chg="modSp mod">
        <pc:chgData name="Penny Bogardus" userId="b5395f0c-376a-40de-bae7-c3678dc3a666" providerId="ADAL" clId="{C55EEC84-D4AC-4C5C-AA8D-393A8A22498C}" dt="2024-03-01T22:03:41.544" v="1" actId="20577"/>
        <pc:sldMkLst>
          <pc:docMk/>
          <pc:sldMk cId="1448437601" sldId="380"/>
        </pc:sldMkLst>
        <pc:spChg chg="mod">
          <ac:chgData name="Penny Bogardus" userId="b5395f0c-376a-40de-bae7-c3678dc3a666" providerId="ADAL" clId="{C55EEC84-D4AC-4C5C-AA8D-393A8A22498C}" dt="2024-03-01T22:03:41.544" v="1" actId="20577"/>
          <ac:spMkLst>
            <pc:docMk/>
            <pc:sldMk cId="1448437601" sldId="380"/>
            <ac:spMk id="3" creationId="{5DAAE6C8-E237-EC4B-A38F-EE81A13DFBAF}"/>
          </ac:spMkLst>
        </pc:spChg>
      </pc:sldChg>
      <pc:sldChg chg="delSp modSp add mod ord setBg delDesignElem">
        <pc:chgData name="Penny Bogardus" userId="b5395f0c-376a-40de-bae7-c3678dc3a666" providerId="ADAL" clId="{C55EEC84-D4AC-4C5C-AA8D-393A8A22498C}" dt="2024-03-18T15:57:26.227" v="631" actId="20577"/>
        <pc:sldMkLst>
          <pc:docMk/>
          <pc:sldMk cId="1614634052" sldId="395"/>
        </pc:sldMkLst>
        <pc:spChg chg="mod">
          <ac:chgData name="Penny Bogardus" userId="b5395f0c-376a-40de-bae7-c3678dc3a666" providerId="ADAL" clId="{C55EEC84-D4AC-4C5C-AA8D-393A8A22498C}" dt="2024-03-18T15:57:26.227" v="631" actId="20577"/>
          <ac:spMkLst>
            <pc:docMk/>
            <pc:sldMk cId="1614634052" sldId="395"/>
            <ac:spMk id="2" creationId="{AC7B7ED0-CEEC-1E42-B9E0-A0C827BAA920}"/>
          </ac:spMkLst>
        </pc:spChg>
        <pc:spChg chg="del">
          <ac:chgData name="Penny Bogardus" userId="b5395f0c-376a-40de-bae7-c3678dc3a666" providerId="ADAL" clId="{C55EEC84-D4AC-4C5C-AA8D-393A8A22498C}" dt="2024-03-01T22:19:39.898" v="134"/>
          <ac:spMkLst>
            <pc:docMk/>
            <pc:sldMk cId="1614634052" sldId="395"/>
            <ac:spMk id="13" creationId="{38468727-63BE-4191-B4A6-C30C82C0E986}"/>
          </ac:spMkLst>
        </pc:spChg>
        <pc:spChg chg="del">
          <ac:chgData name="Penny Bogardus" userId="b5395f0c-376a-40de-bae7-c3678dc3a666" providerId="ADAL" clId="{C55EEC84-D4AC-4C5C-AA8D-393A8A22498C}" dt="2024-03-01T22:19:39.898" v="134"/>
          <ac:spMkLst>
            <pc:docMk/>
            <pc:sldMk cId="1614634052" sldId="395"/>
            <ac:spMk id="15" creationId="{9D355BB6-1BB8-4828-B246-CFB31742D7B8}"/>
          </ac:spMkLst>
        </pc:spChg>
        <pc:spChg chg="del">
          <ac:chgData name="Penny Bogardus" userId="b5395f0c-376a-40de-bae7-c3678dc3a666" providerId="ADAL" clId="{C55EEC84-D4AC-4C5C-AA8D-393A8A22498C}" dt="2024-03-01T22:19:39.898" v="134"/>
          <ac:spMkLst>
            <pc:docMk/>
            <pc:sldMk cId="1614634052" sldId="395"/>
            <ac:spMk id="17" creationId="{CA52A9B9-B2B3-46F0-9D53-0EFF9905BF8F}"/>
          </ac:spMkLst>
        </pc:spChg>
      </pc:sldChg>
      <pc:sldChg chg="modSp add mod ord setBg">
        <pc:chgData name="Penny Bogardus" userId="b5395f0c-376a-40de-bae7-c3678dc3a666" providerId="ADAL" clId="{C55EEC84-D4AC-4C5C-AA8D-393A8A22498C}" dt="2024-03-01T22:19:16.425" v="132"/>
        <pc:sldMkLst>
          <pc:docMk/>
          <pc:sldMk cId="1541145986" sldId="401"/>
        </pc:sldMkLst>
        <pc:spChg chg="mod">
          <ac:chgData name="Penny Bogardus" userId="b5395f0c-376a-40de-bae7-c3678dc3a666" providerId="ADAL" clId="{C55EEC84-D4AC-4C5C-AA8D-393A8A22498C}" dt="2024-03-01T22:14:32.791" v="119" actId="6549"/>
          <ac:spMkLst>
            <pc:docMk/>
            <pc:sldMk cId="1541145986" sldId="401"/>
            <ac:spMk id="5" creationId="{00000000-0000-0000-0000-000000000000}"/>
          </ac:spMkLst>
        </pc:spChg>
      </pc:sldChg>
      <pc:sldChg chg="modSp mod">
        <pc:chgData name="Penny Bogardus" userId="b5395f0c-376a-40de-bae7-c3678dc3a666" providerId="ADAL" clId="{C55EEC84-D4AC-4C5C-AA8D-393A8A22498C}" dt="2024-03-01T22:11:10.362" v="79" actId="6549"/>
        <pc:sldMkLst>
          <pc:docMk/>
          <pc:sldMk cId="3103925533" sldId="414"/>
        </pc:sldMkLst>
        <pc:spChg chg="mod">
          <ac:chgData name="Penny Bogardus" userId="b5395f0c-376a-40de-bae7-c3678dc3a666" providerId="ADAL" clId="{C55EEC84-D4AC-4C5C-AA8D-393A8A22498C}" dt="2024-03-01T22:11:10.362" v="79" actId="6549"/>
          <ac:spMkLst>
            <pc:docMk/>
            <pc:sldMk cId="3103925533" sldId="414"/>
            <ac:spMk id="2" creationId="{00000000-0000-0000-0000-000000000000}"/>
          </ac:spMkLst>
        </pc:spChg>
      </pc:sldChg>
      <pc:sldChg chg="ord">
        <pc:chgData name="Penny Bogardus" userId="b5395f0c-376a-40de-bae7-c3678dc3a666" providerId="ADAL" clId="{C55EEC84-D4AC-4C5C-AA8D-393A8A22498C}" dt="2024-03-18T17:10:20.277" v="648"/>
        <pc:sldMkLst>
          <pc:docMk/>
          <pc:sldMk cId="582058677" sldId="419"/>
        </pc:sldMkLst>
      </pc:sldChg>
      <pc:sldChg chg="delSp add del ord setBg delDesignElem">
        <pc:chgData name="Penny Bogardus" userId="b5395f0c-376a-40de-bae7-c3678dc3a666" providerId="ADAL" clId="{C55EEC84-D4AC-4C5C-AA8D-393A8A22498C}" dt="2024-03-04T21:06:30.533" v="417" actId="47"/>
        <pc:sldMkLst>
          <pc:docMk/>
          <pc:sldMk cId="2680085483" sldId="422"/>
        </pc:sldMkLst>
        <pc:spChg chg="del">
          <ac:chgData name="Penny Bogardus" userId="b5395f0c-376a-40de-bae7-c3678dc3a666" providerId="ADAL" clId="{C55EEC84-D4AC-4C5C-AA8D-393A8A22498C}" dt="2024-03-01T22:31:47.386" v="273"/>
          <ac:spMkLst>
            <pc:docMk/>
            <pc:sldMk cId="2680085483" sldId="422"/>
            <ac:spMk id="42" creationId="{4038CB10-1F5C-4D54-9DF7-12586DE5B007}"/>
          </ac:spMkLst>
        </pc:spChg>
        <pc:spChg chg="del">
          <ac:chgData name="Penny Bogardus" userId="b5395f0c-376a-40de-bae7-c3678dc3a666" providerId="ADAL" clId="{C55EEC84-D4AC-4C5C-AA8D-393A8A22498C}" dt="2024-03-01T22:31:47.386" v="273"/>
          <ac:spMkLst>
            <pc:docMk/>
            <pc:sldMk cId="2680085483" sldId="422"/>
            <ac:spMk id="44" creationId="{73ED6512-6858-4552-B699-9A97FE9A4EA2}"/>
          </ac:spMkLst>
        </pc:spChg>
      </pc:sldChg>
      <pc:sldChg chg="delSp modSp add del mod setBg delDesignElem">
        <pc:chgData name="Penny Bogardus" userId="b5395f0c-376a-40de-bae7-c3678dc3a666" providerId="ADAL" clId="{C55EEC84-D4AC-4C5C-AA8D-393A8A22498C}" dt="2024-03-04T21:02:17.957" v="415" actId="47"/>
        <pc:sldMkLst>
          <pc:docMk/>
          <pc:sldMk cId="2501734695" sldId="428"/>
        </pc:sldMkLst>
        <pc:spChg chg="del">
          <ac:chgData name="Penny Bogardus" userId="b5395f0c-376a-40de-bae7-c3678dc3a666" providerId="ADAL" clId="{C55EEC84-D4AC-4C5C-AA8D-393A8A22498C}" dt="2024-03-01T22:50:02.813" v="410"/>
          <ac:spMkLst>
            <pc:docMk/>
            <pc:sldMk cId="2501734695" sldId="428"/>
            <ac:spMk id="12" creationId="{4038CB10-1F5C-4D54-9DF7-12586DE5B007}"/>
          </ac:spMkLst>
        </pc:spChg>
        <pc:spChg chg="del">
          <ac:chgData name="Penny Bogardus" userId="b5395f0c-376a-40de-bae7-c3678dc3a666" providerId="ADAL" clId="{C55EEC84-D4AC-4C5C-AA8D-393A8A22498C}" dt="2024-03-01T22:50:02.813" v="410"/>
          <ac:spMkLst>
            <pc:docMk/>
            <pc:sldMk cId="2501734695" sldId="428"/>
            <ac:spMk id="14" creationId="{73ED6512-6858-4552-B699-9A97FE9A4EA2}"/>
          </ac:spMkLst>
        </pc:spChg>
        <pc:picChg chg="mod">
          <ac:chgData name="Penny Bogardus" userId="b5395f0c-376a-40de-bae7-c3678dc3a666" providerId="ADAL" clId="{C55EEC84-D4AC-4C5C-AA8D-393A8A22498C}" dt="2024-03-01T22:50:07.225" v="411" actId="1076"/>
          <ac:picMkLst>
            <pc:docMk/>
            <pc:sldMk cId="2501734695" sldId="428"/>
            <ac:picMk id="5" creationId="{00000000-0000-0000-0000-000000000000}"/>
          </ac:picMkLst>
        </pc:picChg>
      </pc:sldChg>
      <pc:sldChg chg="delSp add del setBg delDesignElem">
        <pc:chgData name="Penny Bogardus" userId="b5395f0c-376a-40de-bae7-c3678dc3a666" providerId="ADAL" clId="{C55EEC84-D4AC-4C5C-AA8D-393A8A22498C}" dt="2024-03-01T22:38:38.560" v="354" actId="47"/>
        <pc:sldMkLst>
          <pc:docMk/>
          <pc:sldMk cId="3915016099" sldId="445"/>
        </pc:sldMkLst>
        <pc:spChg chg="del">
          <ac:chgData name="Penny Bogardus" userId="b5395f0c-376a-40de-bae7-c3678dc3a666" providerId="ADAL" clId="{C55EEC84-D4AC-4C5C-AA8D-393A8A22498C}" dt="2024-03-01T22:38:17.484" v="353"/>
          <ac:spMkLst>
            <pc:docMk/>
            <pc:sldMk cId="3915016099" sldId="445"/>
            <ac:spMk id="14" creationId="{5A59F003-E00A-43F9-91DC-CC54E3B87466}"/>
          </ac:spMkLst>
        </pc:spChg>
        <pc:spChg chg="del">
          <ac:chgData name="Penny Bogardus" userId="b5395f0c-376a-40de-bae7-c3678dc3a666" providerId="ADAL" clId="{C55EEC84-D4AC-4C5C-AA8D-393A8A22498C}" dt="2024-03-01T22:38:17.484" v="353"/>
          <ac:spMkLst>
            <pc:docMk/>
            <pc:sldMk cId="3915016099" sldId="445"/>
            <ac:spMk id="16" creationId="{D74A4382-E3AD-430A-9A1F-DFA3E0E77A7D}"/>
          </ac:spMkLst>
        </pc:spChg>
        <pc:spChg chg="del">
          <ac:chgData name="Penny Bogardus" userId="b5395f0c-376a-40de-bae7-c3678dc3a666" providerId="ADAL" clId="{C55EEC84-D4AC-4C5C-AA8D-393A8A22498C}" dt="2024-03-01T22:38:17.484" v="353"/>
          <ac:spMkLst>
            <pc:docMk/>
            <pc:sldMk cId="3915016099" sldId="445"/>
            <ac:spMk id="18" creationId="{79F40191-0F44-4FD1-82CC-ACB507C14BE6}"/>
          </ac:spMkLst>
        </pc:spChg>
      </pc:sldChg>
      <pc:sldChg chg="del">
        <pc:chgData name="Penny Bogardus" userId="b5395f0c-376a-40de-bae7-c3678dc3a666" providerId="ADAL" clId="{C55EEC84-D4AC-4C5C-AA8D-393A8A22498C}" dt="2024-03-01T22:09:44.889" v="71" actId="47"/>
        <pc:sldMkLst>
          <pc:docMk/>
          <pc:sldMk cId="2180521880" sldId="454"/>
        </pc:sldMkLst>
      </pc:sldChg>
      <pc:sldChg chg="del">
        <pc:chgData name="Penny Bogardus" userId="b5395f0c-376a-40de-bae7-c3678dc3a666" providerId="ADAL" clId="{C55EEC84-D4AC-4C5C-AA8D-393A8A22498C}" dt="2024-03-01T22:10:48.767" v="73" actId="47"/>
        <pc:sldMkLst>
          <pc:docMk/>
          <pc:sldMk cId="1015793205" sldId="456"/>
        </pc:sldMkLst>
      </pc:sldChg>
      <pc:sldChg chg="del">
        <pc:chgData name="Penny Bogardus" userId="b5395f0c-376a-40de-bae7-c3678dc3a666" providerId="ADAL" clId="{C55EEC84-D4AC-4C5C-AA8D-393A8A22498C}" dt="2024-03-01T22:05:17.914" v="7" actId="47"/>
        <pc:sldMkLst>
          <pc:docMk/>
          <pc:sldMk cId="1283513118" sldId="458"/>
        </pc:sldMkLst>
      </pc:sldChg>
      <pc:sldChg chg="del">
        <pc:chgData name="Penny Bogardus" userId="b5395f0c-376a-40de-bae7-c3678dc3a666" providerId="ADAL" clId="{C55EEC84-D4AC-4C5C-AA8D-393A8A22498C}" dt="2024-03-01T22:07:46.356" v="23" actId="47"/>
        <pc:sldMkLst>
          <pc:docMk/>
          <pc:sldMk cId="1805626727" sldId="459"/>
        </pc:sldMkLst>
      </pc:sldChg>
      <pc:sldChg chg="del">
        <pc:chgData name="Penny Bogardus" userId="b5395f0c-376a-40de-bae7-c3678dc3a666" providerId="ADAL" clId="{C55EEC84-D4AC-4C5C-AA8D-393A8A22498C}" dt="2024-03-01T22:05:05.993" v="6" actId="47"/>
        <pc:sldMkLst>
          <pc:docMk/>
          <pc:sldMk cId="3508865491" sldId="460"/>
        </pc:sldMkLst>
      </pc:sldChg>
      <pc:sldChg chg="delSp add ord setBg delDesignElem">
        <pc:chgData name="Penny Bogardus" userId="b5395f0c-376a-40de-bae7-c3678dc3a666" providerId="ADAL" clId="{C55EEC84-D4AC-4C5C-AA8D-393A8A22498C}" dt="2024-03-18T15:56:53.527" v="622"/>
        <pc:sldMkLst>
          <pc:docMk/>
          <pc:sldMk cId="3704677705" sldId="460"/>
        </pc:sldMkLst>
        <pc:spChg chg="del">
          <ac:chgData name="Penny Bogardus" userId="b5395f0c-376a-40de-bae7-c3678dc3a666" providerId="ADAL" clId="{C55EEC84-D4AC-4C5C-AA8D-393A8A22498C}" dt="2024-03-18T15:56:51.774" v="620"/>
          <ac:spMkLst>
            <pc:docMk/>
            <pc:sldMk cId="3704677705" sldId="460"/>
            <ac:spMk id="11" creationId="{45D37F4E-DDB4-456B-97E0-9937730A039F}"/>
          </ac:spMkLst>
        </pc:spChg>
        <pc:spChg chg="del">
          <ac:chgData name="Penny Bogardus" userId="b5395f0c-376a-40de-bae7-c3678dc3a666" providerId="ADAL" clId="{C55EEC84-D4AC-4C5C-AA8D-393A8A22498C}" dt="2024-03-18T15:56:51.774" v="620"/>
          <ac:spMkLst>
            <pc:docMk/>
            <pc:sldMk cId="3704677705" sldId="460"/>
            <ac:spMk id="13" creationId="{B2DD41CD-8F47-4F56-AD12-4E2FF7696987}"/>
          </ac:spMkLst>
        </pc:spChg>
      </pc:sldChg>
      <pc:sldChg chg="del">
        <pc:chgData name="Penny Bogardus" userId="b5395f0c-376a-40de-bae7-c3678dc3a666" providerId="ADAL" clId="{C55EEC84-D4AC-4C5C-AA8D-393A8A22498C}" dt="2024-03-01T22:10:56.028" v="74" actId="47"/>
        <pc:sldMkLst>
          <pc:docMk/>
          <pc:sldMk cId="462284981" sldId="461"/>
        </pc:sldMkLst>
      </pc:sldChg>
      <pc:sldChg chg="del">
        <pc:chgData name="Penny Bogardus" userId="b5395f0c-376a-40de-bae7-c3678dc3a666" providerId="ADAL" clId="{C55EEC84-D4AC-4C5C-AA8D-393A8A22498C}" dt="2024-03-01T22:06:28.663" v="8" actId="47"/>
        <pc:sldMkLst>
          <pc:docMk/>
          <pc:sldMk cId="61234775" sldId="462"/>
        </pc:sldMkLst>
      </pc:sldChg>
      <pc:sldChg chg="modSp mod ord">
        <pc:chgData name="Penny Bogardus" userId="b5395f0c-376a-40de-bae7-c3678dc3a666" providerId="ADAL" clId="{C55EEC84-D4AC-4C5C-AA8D-393A8A22498C}" dt="2024-03-17T16:17:16.369" v="464"/>
        <pc:sldMkLst>
          <pc:docMk/>
          <pc:sldMk cId="4073650912" sldId="463"/>
        </pc:sldMkLst>
        <pc:spChg chg="mod">
          <ac:chgData name="Penny Bogardus" userId="b5395f0c-376a-40de-bae7-c3678dc3a666" providerId="ADAL" clId="{C55EEC84-D4AC-4C5C-AA8D-393A8A22498C}" dt="2024-03-01T22:07:22.159" v="22" actId="20577"/>
          <ac:spMkLst>
            <pc:docMk/>
            <pc:sldMk cId="4073650912" sldId="463"/>
            <ac:spMk id="2" creationId="{00000000-0000-0000-0000-000000000000}"/>
          </ac:spMkLst>
        </pc:spChg>
      </pc:sldChg>
      <pc:sldChg chg="del">
        <pc:chgData name="Penny Bogardus" userId="b5395f0c-376a-40de-bae7-c3678dc3a666" providerId="ADAL" clId="{C55EEC84-D4AC-4C5C-AA8D-393A8A22498C}" dt="2024-03-01T22:04:46.121" v="4" actId="47"/>
        <pc:sldMkLst>
          <pc:docMk/>
          <pc:sldMk cId="3879422943" sldId="464"/>
        </pc:sldMkLst>
      </pc:sldChg>
      <pc:sldChg chg="del">
        <pc:chgData name="Penny Bogardus" userId="b5395f0c-376a-40de-bae7-c3678dc3a666" providerId="ADAL" clId="{C55EEC84-D4AC-4C5C-AA8D-393A8A22498C}" dt="2024-03-01T22:04:55.656" v="5" actId="47"/>
        <pc:sldMkLst>
          <pc:docMk/>
          <pc:sldMk cId="2427376211" sldId="465"/>
        </pc:sldMkLst>
      </pc:sldChg>
      <pc:sldChg chg="modSp mod">
        <pc:chgData name="Penny Bogardus" userId="b5395f0c-376a-40de-bae7-c3678dc3a666" providerId="ADAL" clId="{C55EEC84-D4AC-4C5C-AA8D-393A8A22498C}" dt="2024-03-01T22:04:28.234" v="3" actId="20577"/>
        <pc:sldMkLst>
          <pc:docMk/>
          <pc:sldMk cId="308362940" sldId="466"/>
        </pc:sldMkLst>
        <pc:spChg chg="mod">
          <ac:chgData name="Penny Bogardus" userId="b5395f0c-376a-40de-bae7-c3678dc3a666" providerId="ADAL" clId="{C55EEC84-D4AC-4C5C-AA8D-393A8A22498C}" dt="2024-03-01T22:04:28.234" v="3" actId="20577"/>
          <ac:spMkLst>
            <pc:docMk/>
            <pc:sldMk cId="308362940" sldId="466"/>
            <ac:spMk id="9" creationId="{B71F2353-2379-AFD2-A7ED-2C45E12EF456}"/>
          </ac:spMkLst>
        </pc:spChg>
      </pc:sldChg>
      <pc:sldChg chg="delSp modSp del mod">
        <pc:chgData name="Penny Bogardus" userId="b5395f0c-376a-40de-bae7-c3678dc3a666" providerId="ADAL" clId="{C55EEC84-D4AC-4C5C-AA8D-393A8A22498C}" dt="2024-03-18T15:56:08.340" v="618" actId="47"/>
        <pc:sldMkLst>
          <pc:docMk/>
          <pc:sldMk cId="1725542912" sldId="467"/>
        </pc:sldMkLst>
        <pc:spChg chg="del mod">
          <ac:chgData name="Penny Bogardus" userId="b5395f0c-376a-40de-bae7-c3678dc3a666" providerId="ADAL" clId="{C55EEC84-D4AC-4C5C-AA8D-393A8A22498C}" dt="2024-03-01T22:09:28.579" v="70"/>
          <ac:spMkLst>
            <pc:docMk/>
            <pc:sldMk cId="1725542912" sldId="467"/>
            <ac:spMk id="2" creationId="{DCE7FCAF-0803-A30F-5A50-1F6D661A5E21}"/>
          </ac:spMkLst>
        </pc:spChg>
        <pc:spChg chg="mod">
          <ac:chgData name="Penny Bogardus" userId="b5395f0c-376a-40de-bae7-c3678dc3a666" providerId="ADAL" clId="{C55EEC84-D4AC-4C5C-AA8D-393A8A22498C}" dt="2024-03-01T22:09:05.130" v="68" actId="20577"/>
          <ac:spMkLst>
            <pc:docMk/>
            <pc:sldMk cId="1725542912" sldId="467"/>
            <ac:spMk id="5" creationId="{00000000-0000-0000-0000-000000000000}"/>
          </ac:spMkLst>
        </pc:spChg>
      </pc:sldChg>
      <pc:sldChg chg="delSp add del setBg delDesignElem">
        <pc:chgData name="Penny Bogardus" userId="b5395f0c-376a-40de-bae7-c3678dc3a666" providerId="ADAL" clId="{C55EEC84-D4AC-4C5C-AA8D-393A8A22498C}" dt="2024-03-01T22:31:30.463" v="270" actId="47"/>
        <pc:sldMkLst>
          <pc:docMk/>
          <pc:sldMk cId="1704678887" sldId="468"/>
        </pc:sldMkLst>
        <pc:spChg chg="del">
          <ac:chgData name="Penny Bogardus" userId="b5395f0c-376a-40de-bae7-c3678dc3a666" providerId="ADAL" clId="{C55EEC84-D4AC-4C5C-AA8D-393A8A22498C}" dt="2024-03-01T22:30:54.725" v="265"/>
          <ac:spMkLst>
            <pc:docMk/>
            <pc:sldMk cId="1704678887" sldId="468"/>
            <ac:spMk id="42" creationId="{4038CB10-1F5C-4D54-9DF7-12586DE5B007}"/>
          </ac:spMkLst>
        </pc:spChg>
        <pc:spChg chg="del">
          <ac:chgData name="Penny Bogardus" userId="b5395f0c-376a-40de-bae7-c3678dc3a666" providerId="ADAL" clId="{C55EEC84-D4AC-4C5C-AA8D-393A8A22498C}" dt="2024-03-01T22:30:54.725" v="265"/>
          <ac:spMkLst>
            <pc:docMk/>
            <pc:sldMk cId="1704678887" sldId="468"/>
            <ac:spMk id="44" creationId="{73ED6512-6858-4552-B699-9A97FE9A4EA2}"/>
          </ac:spMkLst>
        </pc:spChg>
      </pc:sldChg>
      <pc:sldChg chg="del">
        <pc:chgData name="Penny Bogardus" userId="b5395f0c-376a-40de-bae7-c3678dc3a666" providerId="ADAL" clId="{C55EEC84-D4AC-4C5C-AA8D-393A8A22498C}" dt="2024-03-01T22:10:39.161" v="72" actId="47"/>
        <pc:sldMkLst>
          <pc:docMk/>
          <pc:sldMk cId="2584448587" sldId="468"/>
        </pc:sldMkLst>
      </pc:sldChg>
      <pc:sldChg chg="new del">
        <pc:chgData name="Penny Bogardus" userId="b5395f0c-376a-40de-bae7-c3678dc3a666" providerId="ADAL" clId="{C55EEC84-D4AC-4C5C-AA8D-393A8A22498C}" dt="2024-03-01T22:31:51.832" v="276" actId="47"/>
        <pc:sldMkLst>
          <pc:docMk/>
          <pc:sldMk cId="2877448596" sldId="468"/>
        </pc:sldMkLst>
      </pc:sldChg>
      <pc:sldChg chg="new del">
        <pc:chgData name="Penny Bogardus" userId="b5395f0c-376a-40de-bae7-c3678dc3a666" providerId="ADAL" clId="{C55EEC84-D4AC-4C5C-AA8D-393A8A22498C}" dt="2024-03-01T22:25:57.757" v="209" actId="2696"/>
        <pc:sldMkLst>
          <pc:docMk/>
          <pc:sldMk cId="2972358817" sldId="468"/>
        </pc:sldMkLst>
      </pc:sldChg>
      <pc:sldChg chg="delSp add del setBg delDesignElem">
        <pc:chgData name="Penny Bogardus" userId="b5395f0c-376a-40de-bae7-c3678dc3a666" providerId="ADAL" clId="{C55EEC84-D4AC-4C5C-AA8D-393A8A22498C}" dt="2024-03-01T22:30:31.522" v="263" actId="2696"/>
        <pc:sldMkLst>
          <pc:docMk/>
          <pc:sldMk cId="3385065782" sldId="468"/>
        </pc:sldMkLst>
        <pc:spChg chg="del">
          <ac:chgData name="Penny Bogardus" userId="b5395f0c-376a-40de-bae7-c3678dc3a666" providerId="ADAL" clId="{C55EEC84-D4AC-4C5C-AA8D-393A8A22498C}" dt="2024-03-01T22:30:26.383" v="262"/>
          <ac:spMkLst>
            <pc:docMk/>
            <pc:sldMk cId="3385065782" sldId="468"/>
            <ac:spMk id="42" creationId="{4038CB10-1F5C-4D54-9DF7-12586DE5B007}"/>
          </ac:spMkLst>
        </pc:spChg>
        <pc:spChg chg="del">
          <ac:chgData name="Penny Bogardus" userId="b5395f0c-376a-40de-bae7-c3678dc3a666" providerId="ADAL" clId="{C55EEC84-D4AC-4C5C-AA8D-393A8A22498C}" dt="2024-03-01T22:30:26.383" v="262"/>
          <ac:spMkLst>
            <pc:docMk/>
            <pc:sldMk cId="3385065782" sldId="468"/>
            <ac:spMk id="44" creationId="{73ED6512-6858-4552-B699-9A97FE9A4EA2}"/>
          </ac:spMkLst>
        </pc:spChg>
      </pc:sldChg>
      <pc:sldChg chg="new del">
        <pc:chgData name="Penny Bogardus" userId="b5395f0c-376a-40de-bae7-c3678dc3a666" providerId="ADAL" clId="{C55EEC84-D4AC-4C5C-AA8D-393A8A22498C}" dt="2024-03-17T16:11:49.757" v="442" actId="47"/>
        <pc:sldMkLst>
          <pc:docMk/>
          <pc:sldMk cId="3919777389" sldId="468"/>
        </pc:sldMkLst>
      </pc:sldChg>
      <pc:sldChg chg="new del ord">
        <pc:chgData name="Penny Bogardus" userId="b5395f0c-376a-40de-bae7-c3678dc3a666" providerId="ADAL" clId="{C55EEC84-D4AC-4C5C-AA8D-393A8A22498C}" dt="2024-03-01T22:21:45.016" v="189" actId="47"/>
        <pc:sldMkLst>
          <pc:docMk/>
          <pc:sldMk cId="4013013965" sldId="468"/>
        </pc:sldMkLst>
      </pc:sldChg>
      <pc:sldChg chg="new del">
        <pc:chgData name="Penny Bogardus" userId="b5395f0c-376a-40de-bae7-c3678dc3a666" providerId="ADAL" clId="{C55EEC84-D4AC-4C5C-AA8D-393A8A22498C}" dt="2024-03-01T22:14:10.775" v="82" actId="47"/>
        <pc:sldMkLst>
          <pc:docMk/>
          <pc:sldMk cId="4071879046" sldId="468"/>
        </pc:sldMkLst>
      </pc:sldChg>
      <pc:sldChg chg="addSp delSp modSp add del mod setBg modClrScheme chgLayout">
        <pc:chgData name="Penny Bogardus" userId="b5395f0c-376a-40de-bae7-c3678dc3a666" providerId="ADAL" clId="{C55EEC84-D4AC-4C5C-AA8D-393A8A22498C}" dt="2024-03-17T18:15:19.936" v="613" actId="26606"/>
        <pc:sldMkLst>
          <pc:docMk/>
          <pc:sldMk cId="24709233" sldId="469"/>
        </pc:sldMkLst>
        <pc:spChg chg="mod ord">
          <ac:chgData name="Penny Bogardus" userId="b5395f0c-376a-40de-bae7-c3678dc3a666" providerId="ADAL" clId="{C55EEC84-D4AC-4C5C-AA8D-393A8A22498C}" dt="2024-03-17T18:15:19.936" v="613" actId="26606"/>
          <ac:spMkLst>
            <pc:docMk/>
            <pc:sldMk cId="24709233" sldId="469"/>
            <ac:spMk id="2" creationId="{00000000-0000-0000-0000-000000000000}"/>
          </ac:spMkLst>
        </pc:spChg>
        <pc:spChg chg="mod ord">
          <ac:chgData name="Penny Bogardus" userId="b5395f0c-376a-40de-bae7-c3678dc3a666" providerId="ADAL" clId="{C55EEC84-D4AC-4C5C-AA8D-393A8A22498C}" dt="2024-03-17T18:15:19.936" v="613" actId="26606"/>
          <ac:spMkLst>
            <pc:docMk/>
            <pc:sldMk cId="24709233" sldId="469"/>
            <ac:spMk id="3" creationId="{00000000-0000-0000-0000-000000000000}"/>
          </ac:spMkLst>
        </pc:spChg>
        <pc:spChg chg="add del mod">
          <ac:chgData name="Penny Bogardus" userId="b5395f0c-376a-40de-bae7-c3678dc3a666" providerId="ADAL" clId="{C55EEC84-D4AC-4C5C-AA8D-393A8A22498C}" dt="2024-03-17T18:14:52.133" v="610" actId="21"/>
          <ac:spMkLst>
            <pc:docMk/>
            <pc:sldMk cId="24709233" sldId="469"/>
            <ac:spMk id="6" creationId="{B3EF33A5-A42D-7121-DDE8-0C97DDC737AC}"/>
          </ac:spMkLst>
        </pc:spChg>
        <pc:spChg chg="add">
          <ac:chgData name="Penny Bogardus" userId="b5395f0c-376a-40de-bae7-c3678dc3a666" providerId="ADAL" clId="{C55EEC84-D4AC-4C5C-AA8D-393A8A22498C}" dt="2024-03-17T18:15:19.936" v="613" actId="26606"/>
          <ac:spMkLst>
            <pc:docMk/>
            <pc:sldMk cId="24709233" sldId="469"/>
            <ac:spMk id="12" creationId="{F13C74B1-5B17-4795-BED0-7140497B445A}"/>
          </ac:spMkLst>
        </pc:spChg>
        <pc:spChg chg="add">
          <ac:chgData name="Penny Bogardus" userId="b5395f0c-376a-40de-bae7-c3678dc3a666" providerId="ADAL" clId="{C55EEC84-D4AC-4C5C-AA8D-393A8A22498C}" dt="2024-03-17T18:15:19.936" v="613" actId="26606"/>
          <ac:spMkLst>
            <pc:docMk/>
            <pc:sldMk cId="24709233" sldId="469"/>
            <ac:spMk id="14" creationId="{D4974D33-8DC5-464E-8C6D-BE58F0669C17}"/>
          </ac:spMkLst>
        </pc:spChg>
        <pc:picChg chg="del">
          <ac:chgData name="Penny Bogardus" userId="b5395f0c-376a-40de-bae7-c3678dc3a666" providerId="ADAL" clId="{C55EEC84-D4AC-4C5C-AA8D-393A8A22498C}" dt="2024-03-17T18:14:45.184" v="609" actId="478"/>
          <ac:picMkLst>
            <pc:docMk/>
            <pc:sldMk cId="24709233" sldId="469"/>
            <ac:picMk id="5" creationId="{00000000-0000-0000-0000-000000000000}"/>
          </ac:picMkLst>
        </pc:picChg>
        <pc:picChg chg="mod">
          <ac:chgData name="Penny Bogardus" userId="b5395f0c-376a-40de-bae7-c3678dc3a666" providerId="ADAL" clId="{C55EEC84-D4AC-4C5C-AA8D-393A8A22498C}" dt="2024-03-17T18:15:19.936" v="613" actId="26606"/>
          <ac:picMkLst>
            <pc:docMk/>
            <pc:sldMk cId="24709233" sldId="469"/>
            <ac:picMk id="7" creationId="{00000000-0000-0000-0000-000000000000}"/>
          </ac:picMkLst>
        </pc:picChg>
      </pc:sldChg>
      <pc:sldChg chg="new del">
        <pc:chgData name="Penny Bogardus" userId="b5395f0c-376a-40de-bae7-c3678dc3a666" providerId="ADAL" clId="{C55EEC84-D4AC-4C5C-AA8D-393A8A22498C}" dt="2024-03-04T21:00:03.870" v="412" actId="47"/>
        <pc:sldMkLst>
          <pc:docMk/>
          <pc:sldMk cId="2824324615" sldId="469"/>
        </pc:sldMkLst>
      </pc:sldChg>
      <pc:sldChg chg="new del">
        <pc:chgData name="Penny Bogardus" userId="b5395f0c-376a-40de-bae7-c3678dc3a666" providerId="ADAL" clId="{C55EEC84-D4AC-4C5C-AA8D-393A8A22498C}" dt="2024-03-01T22:31:28.119" v="269" actId="47"/>
        <pc:sldMkLst>
          <pc:docMk/>
          <pc:sldMk cId="3208436150" sldId="469"/>
        </pc:sldMkLst>
      </pc:sldChg>
      <pc:sldChg chg="new del ord">
        <pc:chgData name="Penny Bogardus" userId="b5395f0c-376a-40de-bae7-c3678dc3a666" providerId="ADAL" clId="{C55EEC84-D4AC-4C5C-AA8D-393A8A22498C}" dt="2024-03-17T16:08:31.768" v="427" actId="47"/>
        <pc:sldMkLst>
          <pc:docMk/>
          <pc:sldMk cId="3474507611" sldId="469"/>
        </pc:sldMkLst>
      </pc:sldChg>
      <pc:sldChg chg="add del">
        <pc:chgData name="Penny Bogardus" userId="b5395f0c-376a-40de-bae7-c3678dc3a666" providerId="ADAL" clId="{C55EEC84-D4AC-4C5C-AA8D-393A8A22498C}" dt="2024-03-17T16:08:56.708" v="428" actId="47"/>
        <pc:sldMkLst>
          <pc:docMk/>
          <pc:sldMk cId="24709233" sldId="470"/>
        </pc:sldMkLst>
      </pc:sldChg>
      <pc:sldChg chg="add del">
        <pc:chgData name="Penny Bogardus" userId="b5395f0c-376a-40de-bae7-c3678dc3a666" providerId="ADAL" clId="{C55EEC84-D4AC-4C5C-AA8D-393A8A22498C}" dt="2024-03-17T16:10:18.920" v="434" actId="47"/>
        <pc:sldMkLst>
          <pc:docMk/>
          <pc:sldMk cId="2305425392" sldId="470"/>
        </pc:sldMkLst>
      </pc:sldChg>
      <pc:sldChg chg="new del ord">
        <pc:chgData name="Penny Bogardus" userId="b5395f0c-376a-40de-bae7-c3678dc3a666" providerId="ADAL" clId="{C55EEC84-D4AC-4C5C-AA8D-393A8A22498C}" dt="2024-03-18T13:49:56.886" v="615" actId="47"/>
        <pc:sldMkLst>
          <pc:docMk/>
          <pc:sldMk cId="3914008829" sldId="470"/>
        </pc:sldMkLst>
      </pc:sldChg>
      <pc:sldChg chg="new del">
        <pc:chgData name="Penny Bogardus" userId="b5395f0c-376a-40de-bae7-c3678dc3a666" providerId="ADAL" clId="{C55EEC84-D4AC-4C5C-AA8D-393A8A22498C}" dt="2024-03-17T16:19:34.072" v="477" actId="47"/>
        <pc:sldMkLst>
          <pc:docMk/>
          <pc:sldMk cId="842051434" sldId="471"/>
        </pc:sldMkLst>
      </pc:sldChg>
      <pc:sldChg chg="new del">
        <pc:chgData name="Penny Bogardus" userId="b5395f0c-376a-40de-bae7-c3678dc3a666" providerId="ADAL" clId="{C55EEC84-D4AC-4C5C-AA8D-393A8A22498C}" dt="2024-03-17T16:20:44.012" v="489" actId="47"/>
        <pc:sldMkLst>
          <pc:docMk/>
          <pc:sldMk cId="1566810516" sldId="472"/>
        </pc:sldMkLst>
      </pc:sldChg>
      <pc:sldChg chg="new del">
        <pc:chgData name="Penny Bogardus" userId="b5395f0c-376a-40de-bae7-c3678dc3a666" providerId="ADAL" clId="{C55EEC84-D4AC-4C5C-AA8D-393A8A22498C}" dt="2024-03-17T16:20:45.289" v="490" actId="47"/>
        <pc:sldMkLst>
          <pc:docMk/>
          <pc:sldMk cId="640364028" sldId="473"/>
        </pc:sldMkLst>
      </pc:sldChg>
      <pc:sldChg chg="modSp add mod ord">
        <pc:chgData name="Penny Bogardus" userId="b5395f0c-376a-40de-bae7-c3678dc3a666" providerId="ADAL" clId="{C55EEC84-D4AC-4C5C-AA8D-393A8A22498C}" dt="2024-03-17T16:39:31.699" v="539" actId="27636"/>
        <pc:sldMkLst>
          <pc:docMk/>
          <pc:sldMk cId="2457099384" sldId="474"/>
        </pc:sldMkLst>
        <pc:spChg chg="mod">
          <ac:chgData name="Penny Bogardus" userId="b5395f0c-376a-40de-bae7-c3678dc3a666" providerId="ADAL" clId="{C55EEC84-D4AC-4C5C-AA8D-393A8A22498C}" dt="2024-03-17T16:39:31.699" v="539" actId="27636"/>
          <ac:spMkLst>
            <pc:docMk/>
            <pc:sldMk cId="2457099384" sldId="474"/>
            <ac:spMk id="8" creationId="{76345EDD-DC48-2974-DDC2-3DEFC96EF6E0}"/>
          </ac:spMkLst>
        </pc:spChg>
      </pc:sldChg>
      <pc:sldChg chg="modSp add mod ord">
        <pc:chgData name="Penny Bogardus" userId="b5395f0c-376a-40de-bae7-c3678dc3a666" providerId="ADAL" clId="{C55EEC84-D4AC-4C5C-AA8D-393A8A22498C}" dt="2024-03-17T16:40:06.331" v="565" actId="20577"/>
        <pc:sldMkLst>
          <pc:docMk/>
          <pc:sldMk cId="1952738439" sldId="475"/>
        </pc:sldMkLst>
        <pc:spChg chg="mod">
          <ac:chgData name="Penny Bogardus" userId="b5395f0c-376a-40de-bae7-c3678dc3a666" providerId="ADAL" clId="{C55EEC84-D4AC-4C5C-AA8D-393A8A22498C}" dt="2024-03-17T16:40:06.331" v="565" actId="20577"/>
          <ac:spMkLst>
            <pc:docMk/>
            <pc:sldMk cId="1952738439" sldId="475"/>
            <ac:spMk id="2" creationId="{00000000-0000-0000-0000-000000000000}"/>
          </ac:spMkLst>
        </pc:spChg>
      </pc:sldChg>
      <pc:sldChg chg="modSp add mod">
        <pc:chgData name="Penny Bogardus" userId="b5395f0c-376a-40de-bae7-c3678dc3a666" providerId="ADAL" clId="{C55EEC84-D4AC-4C5C-AA8D-393A8A22498C}" dt="2024-03-17T16:42:05.232" v="598" actId="20577"/>
        <pc:sldMkLst>
          <pc:docMk/>
          <pc:sldMk cId="2891578001" sldId="476"/>
        </pc:sldMkLst>
        <pc:spChg chg="mod">
          <ac:chgData name="Penny Bogardus" userId="b5395f0c-376a-40de-bae7-c3678dc3a666" providerId="ADAL" clId="{C55EEC84-D4AC-4C5C-AA8D-393A8A22498C}" dt="2024-03-17T16:42:05.232" v="598" actId="20577"/>
          <ac:spMkLst>
            <pc:docMk/>
            <pc:sldMk cId="2891578001" sldId="476"/>
            <ac:spMk id="2" creationId="{00000000-0000-0000-0000-000000000000}"/>
          </ac:spMkLst>
        </pc:spChg>
      </pc:sldChg>
      <pc:sldChg chg="new del ord">
        <pc:chgData name="Penny Bogardus" userId="b5395f0c-376a-40de-bae7-c3678dc3a666" providerId="ADAL" clId="{C55EEC84-D4AC-4C5C-AA8D-393A8A22498C}" dt="2024-03-18T17:07:59.640" v="638" actId="47"/>
        <pc:sldMkLst>
          <pc:docMk/>
          <pc:sldMk cId="2276097355" sldId="477"/>
        </pc:sldMkLst>
      </pc:sldChg>
      <pc:sldChg chg="add del">
        <pc:chgData name="Penny Bogardus" userId="b5395f0c-376a-40de-bae7-c3678dc3a666" providerId="ADAL" clId="{C55EEC84-D4AC-4C5C-AA8D-393A8A22498C}" dt="2024-03-17T16:22:02.304" v="495" actId="47"/>
        <pc:sldMkLst>
          <pc:docMk/>
          <pc:sldMk cId="2981274804" sldId="477"/>
        </pc:sldMkLst>
      </pc:sldChg>
      <pc:sldChg chg="delSp add setBg delDesignElem">
        <pc:chgData name="Penny Bogardus" userId="b5395f0c-376a-40de-bae7-c3678dc3a666" providerId="ADAL" clId="{C55EEC84-D4AC-4C5C-AA8D-393A8A22498C}" dt="2024-03-18T17:07:53.246" v="637"/>
        <pc:sldMkLst>
          <pc:docMk/>
          <pc:sldMk cId="4129693884" sldId="478"/>
        </pc:sldMkLst>
        <pc:spChg chg="del">
          <ac:chgData name="Penny Bogardus" userId="b5395f0c-376a-40de-bae7-c3678dc3a666" providerId="ADAL" clId="{C55EEC84-D4AC-4C5C-AA8D-393A8A22498C}" dt="2024-03-18T17:07:53.246" v="637"/>
          <ac:spMkLst>
            <pc:docMk/>
            <pc:sldMk cId="4129693884" sldId="478"/>
            <ac:spMk id="1038" creationId="{F13C74B1-5B17-4795-BED0-7140497B445A}"/>
          </ac:spMkLst>
        </pc:spChg>
        <pc:spChg chg="del">
          <ac:chgData name="Penny Bogardus" userId="b5395f0c-376a-40de-bae7-c3678dc3a666" providerId="ADAL" clId="{C55EEC84-D4AC-4C5C-AA8D-393A8A22498C}" dt="2024-03-18T17:07:53.246" v="637"/>
          <ac:spMkLst>
            <pc:docMk/>
            <pc:sldMk cId="4129693884" sldId="478"/>
            <ac:spMk id="1040" creationId="{D4974D33-8DC5-464E-8C6D-BE58F0669C17}"/>
          </ac:spMkLst>
        </pc:spChg>
      </pc:sldChg>
      <pc:sldChg chg="delSp modSp add del mod ord setBg delDesignElem">
        <pc:chgData name="Penny Bogardus" userId="b5395f0c-376a-40de-bae7-c3678dc3a666" providerId="ADAL" clId="{C55EEC84-D4AC-4C5C-AA8D-393A8A22498C}" dt="2024-03-18T17:15:22.245" v="654" actId="47"/>
        <pc:sldMkLst>
          <pc:docMk/>
          <pc:sldMk cId="3137490667" sldId="479"/>
        </pc:sldMkLst>
        <pc:spChg chg="mod">
          <ac:chgData name="Penny Bogardus" userId="b5395f0c-376a-40de-bae7-c3678dc3a666" providerId="ADAL" clId="{C55EEC84-D4AC-4C5C-AA8D-393A8A22498C}" dt="2024-03-18T17:10:34.770" v="651" actId="6549"/>
          <ac:spMkLst>
            <pc:docMk/>
            <pc:sldMk cId="3137490667" sldId="479"/>
            <ac:spMk id="2" creationId="{0B079053-AACC-20A1-777B-2CFDFB6DCFD3}"/>
          </ac:spMkLst>
        </pc:spChg>
        <pc:spChg chg="del">
          <ac:chgData name="Penny Bogardus" userId="b5395f0c-376a-40de-bae7-c3678dc3a666" providerId="ADAL" clId="{C55EEC84-D4AC-4C5C-AA8D-393A8A22498C}" dt="2024-03-18T17:09:46.148" v="641"/>
          <ac:spMkLst>
            <pc:docMk/>
            <pc:sldMk cId="3137490667" sldId="479"/>
            <ac:spMk id="17" creationId="{B6DBFCBF-E869-4150-807D-0EA34DD58BEF}"/>
          </ac:spMkLst>
        </pc:spChg>
        <pc:grpChg chg="del">
          <ac:chgData name="Penny Bogardus" userId="b5395f0c-376a-40de-bae7-c3678dc3a666" providerId="ADAL" clId="{C55EEC84-D4AC-4C5C-AA8D-393A8A22498C}" dt="2024-03-18T17:09:46.148" v="641"/>
          <ac:grpSpMkLst>
            <pc:docMk/>
            <pc:sldMk cId="3137490667" sldId="479"/>
            <ac:grpSpMk id="14" creationId="{AC0B7807-0C83-4963-821A-69B172722E49}"/>
          </ac:grpSpMkLst>
        </pc:grpChg>
      </pc:sldChg>
      <pc:sldChg chg="add">
        <pc:chgData name="Penny Bogardus" userId="b5395f0c-376a-40de-bae7-c3678dc3a666" providerId="ADAL" clId="{C55EEC84-D4AC-4C5C-AA8D-393A8A22498C}" dt="2024-03-18T17:15:19.429" v="653"/>
        <pc:sldMkLst>
          <pc:docMk/>
          <pc:sldMk cId="357072569" sldId="480"/>
        </pc:sldMkLst>
      </pc:sldChg>
      <pc:sldChg chg="delSp add del setBg delDesignElem">
        <pc:chgData name="Penny Bogardus" userId="b5395f0c-376a-40de-bae7-c3678dc3a666" providerId="ADAL" clId="{C55EEC84-D4AC-4C5C-AA8D-393A8A22498C}" dt="2024-03-18T17:10:15.390" v="646" actId="47"/>
        <pc:sldMkLst>
          <pc:docMk/>
          <pc:sldMk cId="2963294138" sldId="480"/>
        </pc:sldMkLst>
        <pc:spChg chg="del">
          <ac:chgData name="Penny Bogardus" userId="b5395f0c-376a-40de-bae7-c3678dc3a666" providerId="ADAL" clId="{C55EEC84-D4AC-4C5C-AA8D-393A8A22498C}" dt="2024-03-18T17:10:13.163" v="645"/>
          <ac:spMkLst>
            <pc:docMk/>
            <pc:sldMk cId="2963294138" sldId="480"/>
            <ac:spMk id="17" creationId="{AE763252-653F-B906-1E27-CFC39C492E81}"/>
          </ac:spMkLst>
        </pc:spChg>
        <pc:grpChg chg="del">
          <ac:chgData name="Penny Bogardus" userId="b5395f0c-376a-40de-bae7-c3678dc3a666" providerId="ADAL" clId="{C55EEC84-D4AC-4C5C-AA8D-393A8A22498C}" dt="2024-03-18T17:10:13.163" v="645"/>
          <ac:grpSpMkLst>
            <pc:docMk/>
            <pc:sldMk cId="2963294138" sldId="480"/>
            <ac:grpSpMk id="14" creationId="{675A8CBB-870B-F25D-49C1-0D35097FFE21}"/>
          </ac:grpSpMkLst>
        </pc:grpChg>
      </pc:sldChg>
      <pc:sldMasterChg chg="del delSldLayout">
        <pc:chgData name="Penny Bogardus" userId="b5395f0c-376a-40de-bae7-c3678dc3a666" providerId="ADAL" clId="{C55EEC84-D4AC-4C5C-AA8D-393A8A22498C}" dt="2024-03-01T22:10:39.161" v="72" actId="47"/>
        <pc:sldMasterMkLst>
          <pc:docMk/>
          <pc:sldMasterMk cId="25168339" sldId="2147483648"/>
        </pc:sldMasterMkLst>
        <pc:sldLayoutChg chg="del">
          <pc:chgData name="Penny Bogardus" userId="b5395f0c-376a-40de-bae7-c3678dc3a666" providerId="ADAL" clId="{C55EEC84-D4AC-4C5C-AA8D-393A8A22498C}" dt="2024-03-01T22:10:39.161" v="72" actId="47"/>
          <pc:sldLayoutMkLst>
            <pc:docMk/>
            <pc:sldMasterMk cId="25168339" sldId="2147483648"/>
            <pc:sldLayoutMk cId="2261660934" sldId="2147483650"/>
          </pc:sldLayoutMkLst>
        </pc:sldLayoutChg>
      </pc:sldMasterChg>
      <pc:sldMasterChg chg="add addSldLayout">
        <pc:chgData name="Penny Bogardus" userId="b5395f0c-376a-40de-bae7-c3678dc3a666" providerId="ADAL" clId="{C55EEC84-D4AC-4C5C-AA8D-393A8A22498C}" dt="2024-03-18T17:15:19.426" v="652" actId="27028"/>
        <pc:sldMasterMkLst>
          <pc:docMk/>
          <pc:sldMasterMk cId="2266716210" sldId="2147483648"/>
        </pc:sldMasterMkLst>
        <pc:sldLayoutChg chg="add">
          <pc:chgData name="Penny Bogardus" userId="b5395f0c-376a-40de-bae7-c3678dc3a666" providerId="ADAL" clId="{C55EEC84-D4AC-4C5C-AA8D-393A8A22498C}" dt="2024-03-18T17:15:19.426" v="652" actId="27028"/>
          <pc:sldLayoutMkLst>
            <pc:docMk/>
            <pc:sldMasterMk cId="2266716210" sldId="2147483648"/>
            <pc:sldLayoutMk cId="2569612994" sldId="2147483649"/>
          </pc:sldLayoutMkLst>
        </pc:sldLayoutChg>
      </pc:sldMasterChg>
      <pc:sldMasterChg chg="del delSldLayout">
        <pc:chgData name="Penny Bogardus" userId="b5395f0c-376a-40de-bae7-c3678dc3a666" providerId="ADAL" clId="{C55EEC84-D4AC-4C5C-AA8D-393A8A22498C}" dt="2024-03-18T15:56:08.340" v="618" actId="47"/>
        <pc:sldMasterMkLst>
          <pc:docMk/>
          <pc:sldMasterMk cId="0" sldId="2147483660"/>
        </pc:sldMasterMkLst>
        <pc:sldLayoutChg chg="del">
          <pc:chgData name="Penny Bogardus" userId="b5395f0c-376a-40de-bae7-c3678dc3a666" providerId="ADAL" clId="{C55EEC84-D4AC-4C5C-AA8D-393A8A22498C}" dt="2024-03-18T15:56:08.340" v="618" actId="47"/>
          <pc:sldLayoutMkLst>
            <pc:docMk/>
            <pc:sldMasterMk cId="0" sldId="2147483660"/>
            <pc:sldLayoutMk cId="0" sldId="2147483672"/>
          </pc:sldLayoutMkLst>
        </pc:sldLayoutChg>
        <pc:sldLayoutChg chg="del">
          <pc:chgData name="Penny Bogardus" userId="b5395f0c-376a-40de-bae7-c3678dc3a666" providerId="ADAL" clId="{C55EEC84-D4AC-4C5C-AA8D-393A8A22498C}" dt="2024-03-01T22:49:49.338" v="407" actId="47"/>
          <pc:sldLayoutMkLst>
            <pc:docMk/>
            <pc:sldMasterMk cId="0" sldId="2147483660"/>
            <pc:sldLayoutMk cId="3765880648" sldId="2147483700"/>
          </pc:sldLayoutMkLst>
        </pc:sldLayoutChg>
      </pc:sldMasterChg>
      <pc:sldMasterChg chg="modSldLayout">
        <pc:chgData name="Penny Bogardus" userId="b5395f0c-376a-40de-bae7-c3678dc3a666" providerId="ADAL" clId="{C55EEC84-D4AC-4C5C-AA8D-393A8A22498C}" dt="2024-03-17T16:20:37.757" v="487" actId="27028"/>
        <pc:sldMasterMkLst>
          <pc:docMk/>
          <pc:sldMasterMk cId="156545731" sldId="2147483690"/>
        </pc:sldMasterMkLst>
        <pc:sldLayoutChg chg="replId">
          <pc:chgData name="Penny Bogardus" userId="b5395f0c-376a-40de-bae7-c3678dc3a666" providerId="ADAL" clId="{C55EEC84-D4AC-4C5C-AA8D-393A8A22498C}" dt="2024-03-17T16:20:18.901" v="479" actId="27028"/>
          <pc:sldLayoutMkLst>
            <pc:docMk/>
            <pc:sldMasterMk cId="156545731" sldId="2147483690"/>
            <pc:sldLayoutMk cId="1943214559" sldId="2147483701"/>
          </pc:sldLayoutMkLst>
        </pc:sldLayoutChg>
        <pc:sldLayoutChg chg="replId">
          <pc:chgData name="Penny Bogardus" userId="b5395f0c-376a-40de-bae7-c3678dc3a666" providerId="ADAL" clId="{C55EEC84-D4AC-4C5C-AA8D-393A8A22498C}" dt="2024-03-17T16:20:37.757" v="487" actId="27028"/>
          <pc:sldLayoutMkLst>
            <pc:docMk/>
            <pc:sldMasterMk cId="156545731" sldId="2147483690"/>
            <pc:sldLayoutMk cId="3798016082" sldId="2147483702"/>
          </pc:sldLayoutMkLst>
        </pc:sldLayoutChg>
      </pc:sldMasterChg>
      <pc:sldMasterChg chg="del delSldLayout">
        <pc:chgData name="Penny Bogardus" userId="b5395f0c-376a-40de-bae7-c3678dc3a666" providerId="ADAL" clId="{C55EEC84-D4AC-4C5C-AA8D-393A8A22498C}" dt="2024-03-01T22:05:05.993" v="6" actId="47"/>
        <pc:sldMasterMkLst>
          <pc:docMk/>
          <pc:sldMasterMk cId="666871537" sldId="2147483698"/>
        </pc:sldMasterMkLst>
        <pc:sldLayoutChg chg="del">
          <pc:chgData name="Penny Bogardus" userId="b5395f0c-376a-40de-bae7-c3678dc3a666" providerId="ADAL" clId="{C55EEC84-D4AC-4C5C-AA8D-393A8A22498C}" dt="2024-03-01T22:05:05.993" v="6" actId="47"/>
          <pc:sldLayoutMkLst>
            <pc:docMk/>
            <pc:sldMasterMk cId="666871537" sldId="2147483698"/>
            <pc:sldLayoutMk cId="649783545" sldId="2147483652"/>
          </pc:sldLayoutMkLst>
        </pc:sldLayoutChg>
      </pc:sldMasterChg>
      <pc:sldMasterChg chg="add del addSldLayout delSldLayout">
        <pc:chgData name="Penny Bogardus" userId="b5395f0c-376a-40de-bae7-c3678dc3a666" providerId="ADAL" clId="{C55EEC84-D4AC-4C5C-AA8D-393A8A22498C}" dt="2024-03-17T18:15:14.195" v="611" actId="700"/>
        <pc:sldMasterMkLst>
          <pc:docMk/>
          <pc:sldMasterMk cId="0" sldId="2147483700"/>
        </pc:sldMasterMkLst>
        <pc:sldLayoutChg chg="add del">
          <pc:chgData name="Penny Bogardus" userId="b5395f0c-376a-40de-bae7-c3678dc3a666" providerId="ADAL" clId="{C55EEC84-D4AC-4C5C-AA8D-393A8A22498C}" dt="2024-03-17T18:15:14.195" v="611" actId="700"/>
          <pc:sldLayoutMkLst>
            <pc:docMk/>
            <pc:sldMasterMk cId="0" sldId="2147483700"/>
            <pc:sldLayoutMk cId="0" sldId="2147483670"/>
          </pc:sldLayoutMkLst>
        </pc:sldLayoutChg>
      </pc:sldMasterChg>
      <pc:sldMasterChg chg="del delSldLayout">
        <pc:chgData name="Penny Bogardus" userId="b5395f0c-376a-40de-bae7-c3678dc3a666" providerId="ADAL" clId="{C55EEC84-D4AC-4C5C-AA8D-393A8A22498C}" dt="2024-03-01T22:04:46.121" v="4" actId="47"/>
        <pc:sldMasterMkLst>
          <pc:docMk/>
          <pc:sldMasterMk cId="3592444829" sldId="2147483700"/>
        </pc:sldMasterMkLst>
        <pc:sldLayoutChg chg="del">
          <pc:chgData name="Penny Bogardus" userId="b5395f0c-376a-40de-bae7-c3678dc3a666" providerId="ADAL" clId="{C55EEC84-D4AC-4C5C-AA8D-393A8A22498C}" dt="2024-03-01T22:04:46.121" v="4" actId="47"/>
          <pc:sldLayoutMkLst>
            <pc:docMk/>
            <pc:sldMasterMk cId="3592444829" sldId="2147483700"/>
            <pc:sldLayoutMk cId="226635036" sldId="2147483701"/>
          </pc:sldLayoutMkLst>
        </pc:sldLayoutChg>
      </pc:sldMasterChg>
      <pc:sldMasterChg chg="add replId addSldLayout">
        <pc:chgData name="Penny Bogardus" userId="b5395f0c-376a-40de-bae7-c3678dc3a666" providerId="ADAL" clId="{C55EEC84-D4AC-4C5C-AA8D-393A8A22498C}" dt="2024-03-18T17:15:19.426" v="652" actId="27028"/>
        <pc:sldMasterMkLst>
          <pc:docMk/>
          <pc:sldMasterMk cId="1900144528" sldId="2147483704"/>
        </pc:sldMasterMkLst>
        <pc:sldLayoutChg chg="add">
          <pc:chgData name="Penny Bogardus" userId="b5395f0c-376a-40de-bae7-c3678dc3a666" providerId="ADAL" clId="{C55EEC84-D4AC-4C5C-AA8D-393A8A22498C}" dt="2024-03-17T16:20:18.901" v="479" actId="27028"/>
          <pc:sldLayoutMkLst>
            <pc:docMk/>
            <pc:sldMasterMk cId="1900144528" sldId="2147483704"/>
            <pc:sldLayoutMk cId="1885397463" sldId="2147483655"/>
          </pc:sldLayoutMkLst>
        </pc:sldLayoutChg>
        <pc:sldLayoutChg chg="add">
          <pc:chgData name="Penny Bogardus" userId="b5395f0c-376a-40de-bae7-c3678dc3a666" providerId="ADAL" clId="{C55EEC84-D4AC-4C5C-AA8D-393A8A22498C}" dt="2024-03-17T16:20:37.757" v="487" actId="27028"/>
          <pc:sldLayoutMkLst>
            <pc:docMk/>
            <pc:sldMasterMk cId="1900144528" sldId="2147483704"/>
            <pc:sldLayoutMk cId="86258937" sldId="2147483657"/>
          </pc:sldLayoutMkLst>
        </pc:sldLayoutChg>
      </pc:sldMasterChg>
    </pc:docChg>
  </pc:docChgLst>
  <pc:docChgLst>
    <pc:chgData name="Penny Bogardus" userId="b5395f0c-376a-40de-bae7-c3678dc3a666" providerId="ADAL" clId="{E167499C-EE77-407B-B50E-63AA7F5F60BA}"/>
    <pc:docChg chg="undo custSel addSld delSld modSld sldOrd addMainMaster delMainMaster modMainMaster">
      <pc:chgData name="Penny Bogardus" userId="b5395f0c-376a-40de-bae7-c3678dc3a666" providerId="ADAL" clId="{E167499C-EE77-407B-B50E-63AA7F5F60BA}" dt="2023-03-03T20:43:00.623" v="878" actId="14100"/>
      <pc:docMkLst>
        <pc:docMk/>
      </pc:docMkLst>
      <pc:sldChg chg="modSp mod">
        <pc:chgData name="Penny Bogardus" userId="b5395f0c-376a-40de-bae7-c3678dc3a666" providerId="ADAL" clId="{E167499C-EE77-407B-B50E-63AA7F5F60BA}" dt="2023-03-01T19:48:26.896" v="22" actId="20577"/>
        <pc:sldMkLst>
          <pc:docMk/>
          <pc:sldMk cId="2808166358" sldId="292"/>
        </pc:sldMkLst>
        <pc:spChg chg="mod">
          <ac:chgData name="Penny Bogardus" userId="b5395f0c-376a-40de-bae7-c3678dc3a666" providerId="ADAL" clId="{E167499C-EE77-407B-B50E-63AA7F5F60BA}" dt="2023-03-01T19:48:26.896" v="22" actId="20577"/>
          <ac:spMkLst>
            <pc:docMk/>
            <pc:sldMk cId="2808166358" sldId="292"/>
            <ac:spMk id="2" creationId="{00000000-0000-0000-0000-000000000000}"/>
          </ac:spMkLst>
        </pc:spChg>
      </pc:sldChg>
      <pc:sldChg chg="modSp mod ord">
        <pc:chgData name="Penny Bogardus" userId="b5395f0c-376a-40de-bae7-c3678dc3a666" providerId="ADAL" clId="{E167499C-EE77-407B-B50E-63AA7F5F60BA}" dt="2023-03-01T20:05:30.588" v="119" actId="20577"/>
        <pc:sldMkLst>
          <pc:docMk/>
          <pc:sldMk cId="2258920208" sldId="331"/>
        </pc:sldMkLst>
        <pc:spChg chg="mod">
          <ac:chgData name="Penny Bogardus" userId="b5395f0c-376a-40de-bae7-c3678dc3a666" providerId="ADAL" clId="{E167499C-EE77-407B-B50E-63AA7F5F60BA}" dt="2023-03-01T20:05:30.588" v="119" actId="20577"/>
          <ac:spMkLst>
            <pc:docMk/>
            <pc:sldMk cId="2258920208" sldId="331"/>
            <ac:spMk id="15" creationId="{A24CDEE9-F823-4244-AD6B-50F3BA902367}"/>
          </ac:spMkLst>
        </pc:spChg>
      </pc:sldChg>
      <pc:sldChg chg="del">
        <pc:chgData name="Penny Bogardus" userId="b5395f0c-376a-40de-bae7-c3678dc3a666" providerId="ADAL" clId="{E167499C-EE77-407B-B50E-63AA7F5F60BA}" dt="2023-03-01T20:11:17.148" v="223" actId="47"/>
        <pc:sldMkLst>
          <pc:docMk/>
          <pc:sldMk cId="433916384" sldId="361"/>
        </pc:sldMkLst>
      </pc:sldChg>
      <pc:sldChg chg="modSp mod">
        <pc:chgData name="Penny Bogardus" userId="b5395f0c-376a-40de-bae7-c3678dc3a666" providerId="ADAL" clId="{E167499C-EE77-407B-B50E-63AA7F5F60BA}" dt="2023-03-01T19:47:18.177" v="1" actId="6549"/>
        <pc:sldMkLst>
          <pc:docMk/>
          <pc:sldMk cId="1448437601" sldId="380"/>
        </pc:sldMkLst>
        <pc:spChg chg="mod">
          <ac:chgData name="Penny Bogardus" userId="b5395f0c-376a-40de-bae7-c3678dc3a666" providerId="ADAL" clId="{E167499C-EE77-407B-B50E-63AA7F5F60BA}" dt="2023-03-01T19:47:18.177" v="1" actId="6549"/>
          <ac:spMkLst>
            <pc:docMk/>
            <pc:sldMk cId="1448437601" sldId="380"/>
            <ac:spMk id="3" creationId="{5DAAE6C8-E237-EC4B-A38F-EE81A13DFBAF}"/>
          </ac:spMkLst>
        </pc:spChg>
      </pc:sldChg>
      <pc:sldChg chg="del">
        <pc:chgData name="Penny Bogardus" userId="b5395f0c-376a-40de-bae7-c3678dc3a666" providerId="ADAL" clId="{E167499C-EE77-407B-B50E-63AA7F5F60BA}" dt="2023-03-01T19:47:37.251" v="2" actId="2696"/>
        <pc:sldMkLst>
          <pc:docMk/>
          <pc:sldMk cId="1541145986" sldId="401"/>
        </pc:sldMkLst>
      </pc:sldChg>
      <pc:sldChg chg="modSp mod">
        <pc:chgData name="Penny Bogardus" userId="b5395f0c-376a-40de-bae7-c3678dc3a666" providerId="ADAL" clId="{E167499C-EE77-407B-B50E-63AA7F5F60BA}" dt="2023-03-01T20:06:41.886" v="146" actId="6549"/>
        <pc:sldMkLst>
          <pc:docMk/>
          <pc:sldMk cId="3103925533" sldId="414"/>
        </pc:sldMkLst>
        <pc:spChg chg="mod">
          <ac:chgData name="Penny Bogardus" userId="b5395f0c-376a-40de-bae7-c3678dc3a666" providerId="ADAL" clId="{E167499C-EE77-407B-B50E-63AA7F5F60BA}" dt="2023-03-01T20:06:41.886" v="146" actId="6549"/>
          <ac:spMkLst>
            <pc:docMk/>
            <pc:sldMk cId="3103925533" sldId="414"/>
            <ac:spMk id="2" creationId="{00000000-0000-0000-0000-000000000000}"/>
          </ac:spMkLst>
        </pc:spChg>
      </pc:sldChg>
      <pc:sldChg chg="modSp mod">
        <pc:chgData name="Penny Bogardus" userId="b5395f0c-376a-40de-bae7-c3678dc3a666" providerId="ADAL" clId="{E167499C-EE77-407B-B50E-63AA7F5F60BA}" dt="2023-03-01T20:07:38.924" v="189" actId="20577"/>
        <pc:sldMkLst>
          <pc:docMk/>
          <pc:sldMk cId="582058677" sldId="419"/>
        </pc:sldMkLst>
        <pc:spChg chg="mod">
          <ac:chgData name="Penny Bogardus" userId="b5395f0c-376a-40de-bae7-c3678dc3a666" providerId="ADAL" clId="{E167499C-EE77-407B-B50E-63AA7F5F60BA}" dt="2023-03-01T20:07:38.924" v="189" actId="20577"/>
          <ac:spMkLst>
            <pc:docMk/>
            <pc:sldMk cId="582058677" sldId="419"/>
            <ac:spMk id="2" creationId="{00000000-0000-0000-0000-000000000000}"/>
          </ac:spMkLst>
        </pc:spChg>
      </pc:sldChg>
      <pc:sldChg chg="del">
        <pc:chgData name="Penny Bogardus" userId="b5395f0c-376a-40de-bae7-c3678dc3a666" providerId="ADAL" clId="{E167499C-EE77-407B-B50E-63AA7F5F60BA}" dt="2023-03-01T20:10:11.526" v="218" actId="47"/>
        <pc:sldMkLst>
          <pc:docMk/>
          <pc:sldMk cId="2552710038" sldId="420"/>
        </pc:sldMkLst>
      </pc:sldChg>
      <pc:sldChg chg="del">
        <pc:chgData name="Penny Bogardus" userId="b5395f0c-376a-40de-bae7-c3678dc3a666" providerId="ADAL" clId="{E167499C-EE77-407B-B50E-63AA7F5F60BA}" dt="2023-03-01T20:10:20.394" v="219" actId="47"/>
        <pc:sldMkLst>
          <pc:docMk/>
          <pc:sldMk cId="132528944" sldId="425"/>
        </pc:sldMkLst>
      </pc:sldChg>
      <pc:sldChg chg="del">
        <pc:chgData name="Penny Bogardus" userId="b5395f0c-376a-40de-bae7-c3678dc3a666" providerId="ADAL" clId="{E167499C-EE77-407B-B50E-63AA7F5F60BA}" dt="2023-03-01T20:10:25.944" v="220" actId="47"/>
        <pc:sldMkLst>
          <pc:docMk/>
          <pc:sldMk cId="2501734695" sldId="428"/>
        </pc:sldMkLst>
      </pc:sldChg>
      <pc:sldChg chg="addSp delSp add del mod ord">
        <pc:chgData name="Penny Bogardus" userId="b5395f0c-376a-40de-bae7-c3678dc3a666" providerId="ADAL" clId="{E167499C-EE77-407B-B50E-63AA7F5F60BA}" dt="2023-03-03T17:47:55.223" v="330" actId="47"/>
        <pc:sldMkLst>
          <pc:docMk/>
          <pc:sldMk cId="1166940916" sldId="429"/>
        </pc:sldMkLst>
        <pc:picChg chg="add del">
          <ac:chgData name="Penny Bogardus" userId="b5395f0c-376a-40de-bae7-c3678dc3a666" providerId="ADAL" clId="{E167499C-EE77-407B-B50E-63AA7F5F60BA}" dt="2023-03-01T20:17:19.570" v="312" actId="478"/>
          <ac:picMkLst>
            <pc:docMk/>
            <pc:sldMk cId="1166940916" sldId="429"/>
            <ac:picMk id="3" creationId="{877C399E-4CBA-4045-86FA-E0D0FF680645}"/>
          </ac:picMkLst>
        </pc:picChg>
      </pc:sldChg>
      <pc:sldChg chg="del">
        <pc:chgData name="Penny Bogardus" userId="b5395f0c-376a-40de-bae7-c3678dc3a666" providerId="ADAL" clId="{E167499C-EE77-407B-B50E-63AA7F5F60BA}" dt="2023-03-03T18:06:22.792" v="432" actId="47"/>
        <pc:sldMkLst>
          <pc:docMk/>
          <pc:sldMk cId="1669313173" sldId="437"/>
        </pc:sldMkLst>
      </pc:sldChg>
      <pc:sldChg chg="del">
        <pc:chgData name="Penny Bogardus" userId="b5395f0c-376a-40de-bae7-c3678dc3a666" providerId="ADAL" clId="{E167499C-EE77-407B-B50E-63AA7F5F60BA}" dt="2023-03-03T18:20:37.767" v="702" actId="47"/>
        <pc:sldMkLst>
          <pc:docMk/>
          <pc:sldMk cId="921185668" sldId="438"/>
        </pc:sldMkLst>
      </pc:sldChg>
      <pc:sldChg chg="del">
        <pc:chgData name="Penny Bogardus" userId="b5395f0c-376a-40de-bae7-c3678dc3a666" providerId="ADAL" clId="{E167499C-EE77-407B-B50E-63AA7F5F60BA}" dt="2023-03-03T18:20:29.398" v="700" actId="47"/>
        <pc:sldMkLst>
          <pc:docMk/>
          <pc:sldMk cId="235233822" sldId="440"/>
        </pc:sldMkLst>
      </pc:sldChg>
      <pc:sldChg chg="del">
        <pc:chgData name="Penny Bogardus" userId="b5395f0c-376a-40de-bae7-c3678dc3a666" providerId="ADAL" clId="{E167499C-EE77-407B-B50E-63AA7F5F60BA}" dt="2023-03-03T18:20:31.687" v="701" actId="47"/>
        <pc:sldMkLst>
          <pc:docMk/>
          <pc:sldMk cId="2633401076" sldId="442"/>
        </pc:sldMkLst>
      </pc:sldChg>
      <pc:sldChg chg="del">
        <pc:chgData name="Penny Bogardus" userId="b5395f0c-376a-40de-bae7-c3678dc3a666" providerId="ADAL" clId="{E167499C-EE77-407B-B50E-63AA7F5F60BA}" dt="2023-03-03T18:20:46.840" v="704" actId="47"/>
        <pc:sldMkLst>
          <pc:docMk/>
          <pc:sldMk cId="1725542912" sldId="447"/>
        </pc:sldMkLst>
      </pc:sldChg>
      <pc:sldChg chg="del">
        <pc:chgData name="Penny Bogardus" userId="b5395f0c-376a-40de-bae7-c3678dc3a666" providerId="ADAL" clId="{E167499C-EE77-407B-B50E-63AA7F5F60BA}" dt="2023-03-03T18:06:38.724" v="433" actId="47"/>
        <pc:sldMkLst>
          <pc:docMk/>
          <pc:sldMk cId="1206463952" sldId="448"/>
        </pc:sldMkLst>
      </pc:sldChg>
      <pc:sldChg chg="del">
        <pc:chgData name="Penny Bogardus" userId="b5395f0c-376a-40de-bae7-c3678dc3a666" providerId="ADAL" clId="{E167499C-EE77-407B-B50E-63AA7F5F60BA}" dt="2023-03-03T18:20:40.576" v="703" actId="47"/>
        <pc:sldMkLst>
          <pc:docMk/>
          <pc:sldMk cId="2851929371" sldId="449"/>
        </pc:sldMkLst>
      </pc:sldChg>
      <pc:sldChg chg="modSp add del mod">
        <pc:chgData name="Penny Bogardus" userId="b5395f0c-376a-40de-bae7-c3678dc3a666" providerId="ADAL" clId="{E167499C-EE77-407B-B50E-63AA7F5F60BA}" dt="2023-03-01T20:06:51.497" v="147" actId="47"/>
        <pc:sldMkLst>
          <pc:docMk/>
          <pc:sldMk cId="1901276391" sldId="450"/>
        </pc:sldMkLst>
        <pc:spChg chg="mod">
          <ac:chgData name="Penny Bogardus" userId="b5395f0c-376a-40de-bae7-c3678dc3a666" providerId="ADAL" clId="{E167499C-EE77-407B-B50E-63AA7F5F60BA}" dt="2023-03-01T19:56:49.009" v="29" actId="20577"/>
          <ac:spMkLst>
            <pc:docMk/>
            <pc:sldMk cId="1901276391" sldId="450"/>
            <ac:spMk id="2" creationId="{00000000-0000-0000-0000-000000000000}"/>
          </ac:spMkLst>
        </pc:spChg>
      </pc:sldChg>
      <pc:sldChg chg="add del">
        <pc:chgData name="Penny Bogardus" userId="b5395f0c-376a-40de-bae7-c3678dc3a666" providerId="ADAL" clId="{E167499C-EE77-407B-B50E-63AA7F5F60BA}" dt="2023-03-01T19:51:17.249" v="25" actId="2696"/>
        <pc:sldMkLst>
          <pc:docMk/>
          <pc:sldMk cId="2935810304" sldId="450"/>
        </pc:sldMkLst>
      </pc:sldChg>
      <pc:sldChg chg="add del">
        <pc:chgData name="Penny Bogardus" userId="b5395f0c-376a-40de-bae7-c3678dc3a666" providerId="ADAL" clId="{E167499C-EE77-407B-B50E-63AA7F5F60BA}" dt="2023-03-01T20:00:20.837" v="32" actId="47"/>
        <pc:sldMkLst>
          <pc:docMk/>
          <pc:sldMk cId="2433391493" sldId="451"/>
        </pc:sldMkLst>
      </pc:sldChg>
      <pc:sldChg chg="add del">
        <pc:chgData name="Penny Bogardus" userId="b5395f0c-376a-40de-bae7-c3678dc3a666" providerId="ADAL" clId="{E167499C-EE77-407B-B50E-63AA7F5F60BA}" dt="2023-03-01T20:06:02.009" v="120" actId="47"/>
        <pc:sldMkLst>
          <pc:docMk/>
          <pc:sldMk cId="3384784039" sldId="451"/>
        </pc:sldMkLst>
      </pc:sldChg>
      <pc:sldChg chg="add del">
        <pc:chgData name="Penny Bogardus" userId="b5395f0c-376a-40de-bae7-c3678dc3a666" providerId="ADAL" clId="{E167499C-EE77-407B-B50E-63AA7F5F60BA}" dt="2023-03-01T20:01:56.109" v="39" actId="47"/>
        <pc:sldMkLst>
          <pc:docMk/>
          <pc:sldMk cId="303463969" sldId="452"/>
        </pc:sldMkLst>
      </pc:sldChg>
      <pc:sldChg chg="modSp new del mod ord">
        <pc:chgData name="Penny Bogardus" userId="b5395f0c-376a-40de-bae7-c3678dc3a666" providerId="ADAL" clId="{E167499C-EE77-407B-B50E-63AA7F5F60BA}" dt="2023-03-03T17:37:03.655" v="329" actId="47"/>
        <pc:sldMkLst>
          <pc:docMk/>
          <pc:sldMk cId="1664603784" sldId="452"/>
        </pc:sldMkLst>
        <pc:spChg chg="mod">
          <ac:chgData name="Penny Bogardus" userId="b5395f0c-376a-40de-bae7-c3678dc3a666" providerId="ADAL" clId="{E167499C-EE77-407B-B50E-63AA7F5F60BA}" dt="2023-03-01T20:02:57.871" v="67" actId="20577"/>
          <ac:spMkLst>
            <pc:docMk/>
            <pc:sldMk cId="1664603784" sldId="452"/>
            <ac:spMk id="2" creationId="{D72BB371-99CE-560C-F950-C553420D63FF}"/>
          </ac:spMkLst>
        </pc:spChg>
      </pc:sldChg>
      <pc:sldChg chg="add del">
        <pc:chgData name="Penny Bogardus" userId="b5395f0c-376a-40de-bae7-c3678dc3a666" providerId="ADAL" clId="{E167499C-EE77-407B-B50E-63AA7F5F60BA}" dt="2023-03-01T20:09:09.749" v="194" actId="47"/>
        <pc:sldMkLst>
          <pc:docMk/>
          <pc:sldMk cId="138859867" sldId="453"/>
        </pc:sldMkLst>
      </pc:sldChg>
      <pc:sldChg chg="add del">
        <pc:chgData name="Penny Bogardus" userId="b5395f0c-376a-40de-bae7-c3678dc3a666" providerId="ADAL" clId="{E167499C-EE77-407B-B50E-63AA7F5F60BA}" dt="2023-03-01T20:01:59.428" v="40" actId="47"/>
        <pc:sldMkLst>
          <pc:docMk/>
          <pc:sldMk cId="2260259634" sldId="453"/>
        </pc:sldMkLst>
      </pc:sldChg>
      <pc:sldChg chg="modSp add mod ord">
        <pc:chgData name="Penny Bogardus" userId="b5395f0c-376a-40de-bae7-c3678dc3a666" providerId="ADAL" clId="{E167499C-EE77-407B-B50E-63AA7F5F60BA}" dt="2023-03-01T20:10:33.945" v="222"/>
        <pc:sldMkLst>
          <pc:docMk/>
          <pc:sldMk cId="2180521880" sldId="454"/>
        </pc:sldMkLst>
        <pc:spChg chg="mod">
          <ac:chgData name="Penny Bogardus" userId="b5395f0c-376a-40de-bae7-c3678dc3a666" providerId="ADAL" clId="{E167499C-EE77-407B-B50E-63AA7F5F60BA}" dt="2023-03-01T20:09:43.709" v="217" actId="20577"/>
          <ac:spMkLst>
            <pc:docMk/>
            <pc:sldMk cId="2180521880" sldId="454"/>
            <ac:spMk id="9" creationId="{00000000-0000-0000-0000-000000000000}"/>
          </ac:spMkLst>
        </pc:spChg>
      </pc:sldChg>
      <pc:sldChg chg="new del ord">
        <pc:chgData name="Penny Bogardus" userId="b5395f0c-376a-40de-bae7-c3678dc3a666" providerId="ADAL" clId="{E167499C-EE77-407B-B50E-63AA7F5F60BA}" dt="2023-03-03T20:35:39.677" v="712" actId="47"/>
        <pc:sldMkLst>
          <pc:docMk/>
          <pc:sldMk cId="481028276" sldId="455"/>
        </pc:sldMkLst>
      </pc:sldChg>
      <pc:sldChg chg="add del">
        <pc:chgData name="Penny Bogardus" userId="b5395f0c-376a-40de-bae7-c3678dc3a666" providerId="ADAL" clId="{E167499C-EE77-407B-B50E-63AA7F5F60BA}" dt="2023-03-01T20:13:27.494" v="231" actId="47"/>
        <pc:sldMkLst>
          <pc:docMk/>
          <pc:sldMk cId="1614634052" sldId="455"/>
        </pc:sldMkLst>
      </pc:sldChg>
      <pc:sldChg chg="add del">
        <pc:chgData name="Penny Bogardus" userId="b5395f0c-376a-40de-bae7-c3678dc3a666" providerId="ADAL" clId="{E167499C-EE77-407B-B50E-63AA7F5F60BA}" dt="2023-03-01T20:12:38.829" v="226" actId="47"/>
        <pc:sldMkLst>
          <pc:docMk/>
          <pc:sldMk cId="2755542505" sldId="455"/>
        </pc:sldMkLst>
      </pc:sldChg>
      <pc:sldChg chg="new del">
        <pc:chgData name="Penny Bogardus" userId="b5395f0c-376a-40de-bae7-c3678dc3a666" providerId="ADAL" clId="{E167499C-EE77-407B-B50E-63AA7F5F60BA}" dt="2023-03-01T20:14:00.928" v="236" actId="47"/>
        <pc:sldMkLst>
          <pc:docMk/>
          <pc:sldMk cId="3129222748" sldId="455"/>
        </pc:sldMkLst>
      </pc:sldChg>
      <pc:sldChg chg="add del">
        <pc:chgData name="Penny Bogardus" userId="b5395f0c-376a-40de-bae7-c3678dc3a666" providerId="ADAL" clId="{E167499C-EE77-407B-B50E-63AA7F5F60BA}" dt="2023-03-01T20:13:30.752" v="232" actId="47"/>
        <pc:sldMkLst>
          <pc:docMk/>
          <pc:sldMk cId="322979359" sldId="456"/>
        </pc:sldMkLst>
      </pc:sldChg>
      <pc:sldChg chg="modSp add mod ord">
        <pc:chgData name="Penny Bogardus" userId="b5395f0c-376a-40de-bae7-c3678dc3a666" providerId="ADAL" clId="{E167499C-EE77-407B-B50E-63AA7F5F60BA}" dt="2023-03-01T20:16:35.175" v="310" actId="20577"/>
        <pc:sldMkLst>
          <pc:docMk/>
          <pc:sldMk cId="1015793205" sldId="456"/>
        </pc:sldMkLst>
        <pc:spChg chg="mod">
          <ac:chgData name="Penny Bogardus" userId="b5395f0c-376a-40de-bae7-c3678dc3a666" providerId="ADAL" clId="{E167499C-EE77-407B-B50E-63AA7F5F60BA}" dt="2023-03-01T20:16:35.175" v="310" actId="20577"/>
          <ac:spMkLst>
            <pc:docMk/>
            <pc:sldMk cId="1015793205" sldId="456"/>
            <ac:spMk id="4" creationId="{00000000-0000-0000-0000-000000000000}"/>
          </ac:spMkLst>
        </pc:spChg>
      </pc:sldChg>
      <pc:sldChg chg="add del ord">
        <pc:chgData name="Penny Bogardus" userId="b5395f0c-376a-40de-bae7-c3678dc3a666" providerId="ADAL" clId="{E167499C-EE77-407B-B50E-63AA7F5F60BA}" dt="2023-03-03T17:48:06.148" v="331" actId="47"/>
        <pc:sldMkLst>
          <pc:docMk/>
          <pc:sldMk cId="2516323687" sldId="457"/>
        </pc:sldMkLst>
      </pc:sldChg>
      <pc:sldChg chg="modSp add mod ord">
        <pc:chgData name="Penny Bogardus" userId="b5395f0c-376a-40de-bae7-c3678dc3a666" providerId="ADAL" clId="{E167499C-EE77-407B-B50E-63AA7F5F60BA}" dt="2023-03-03T18:17:13.986" v="696" actId="20577"/>
        <pc:sldMkLst>
          <pc:docMk/>
          <pc:sldMk cId="1283513118" sldId="458"/>
        </pc:sldMkLst>
        <pc:spChg chg="mod">
          <ac:chgData name="Penny Bogardus" userId="b5395f0c-376a-40de-bae7-c3678dc3a666" providerId="ADAL" clId="{E167499C-EE77-407B-B50E-63AA7F5F60BA}" dt="2023-03-03T18:17:13.986" v="696" actId="20577"/>
          <ac:spMkLst>
            <pc:docMk/>
            <pc:sldMk cId="1283513118" sldId="458"/>
            <ac:spMk id="2" creationId="{37620CE9-DCB3-AA4E-B2AB-B4D1349A6AD6}"/>
          </ac:spMkLst>
        </pc:spChg>
      </pc:sldChg>
      <pc:sldChg chg="modSp add mod ord">
        <pc:chgData name="Penny Bogardus" userId="b5395f0c-376a-40de-bae7-c3678dc3a666" providerId="ADAL" clId="{E167499C-EE77-407B-B50E-63AA7F5F60BA}" dt="2023-03-03T17:52:58.496" v="431" actId="20577"/>
        <pc:sldMkLst>
          <pc:docMk/>
          <pc:sldMk cId="1805626727" sldId="459"/>
        </pc:sldMkLst>
        <pc:spChg chg="mod">
          <ac:chgData name="Penny Bogardus" userId="b5395f0c-376a-40de-bae7-c3678dc3a666" providerId="ADAL" clId="{E167499C-EE77-407B-B50E-63AA7F5F60BA}" dt="2023-03-03T17:52:58.496" v="431" actId="20577"/>
          <ac:spMkLst>
            <pc:docMk/>
            <pc:sldMk cId="1805626727" sldId="459"/>
            <ac:spMk id="3" creationId="{C830EBDC-9E8A-C5BE-926D-1A9D19E59FA0}"/>
          </ac:spMkLst>
        </pc:spChg>
      </pc:sldChg>
      <pc:sldChg chg="add">
        <pc:chgData name="Penny Bogardus" userId="b5395f0c-376a-40de-bae7-c3678dc3a666" providerId="ADAL" clId="{E167499C-EE77-407B-B50E-63AA7F5F60BA}" dt="2023-03-03T17:48:58.077" v="333"/>
        <pc:sldMkLst>
          <pc:docMk/>
          <pc:sldMk cId="3508865491" sldId="460"/>
        </pc:sldMkLst>
      </pc:sldChg>
      <pc:sldChg chg="modSp add mod">
        <pc:chgData name="Penny Bogardus" userId="b5395f0c-376a-40de-bae7-c3678dc3a666" providerId="ADAL" clId="{E167499C-EE77-407B-B50E-63AA7F5F60BA}" dt="2023-03-03T18:09:40.032" v="462" actId="20577"/>
        <pc:sldMkLst>
          <pc:docMk/>
          <pc:sldMk cId="462284981" sldId="461"/>
        </pc:sldMkLst>
        <pc:spChg chg="mod">
          <ac:chgData name="Penny Bogardus" userId="b5395f0c-376a-40de-bae7-c3678dc3a666" providerId="ADAL" clId="{E167499C-EE77-407B-B50E-63AA7F5F60BA}" dt="2023-03-03T18:09:40.032" v="462" actId="20577"/>
          <ac:spMkLst>
            <pc:docMk/>
            <pc:sldMk cId="462284981" sldId="461"/>
            <ac:spMk id="4" creationId="{00000000-0000-0000-0000-000000000000}"/>
          </ac:spMkLst>
        </pc:spChg>
      </pc:sldChg>
      <pc:sldChg chg="add del">
        <pc:chgData name="Penny Bogardus" userId="b5395f0c-376a-40de-bae7-c3678dc3a666" providerId="ADAL" clId="{E167499C-EE77-407B-B50E-63AA7F5F60BA}" dt="2023-03-03T18:08:23.356" v="436" actId="47"/>
        <pc:sldMkLst>
          <pc:docMk/>
          <pc:sldMk cId="2810700745" sldId="461"/>
        </pc:sldMkLst>
      </pc:sldChg>
      <pc:sldChg chg="modSp add mod">
        <pc:chgData name="Penny Bogardus" userId="b5395f0c-376a-40de-bae7-c3678dc3a666" providerId="ADAL" clId="{E167499C-EE77-407B-B50E-63AA7F5F60BA}" dt="2023-03-03T18:12:31.672" v="553" actId="255"/>
        <pc:sldMkLst>
          <pc:docMk/>
          <pc:sldMk cId="61234775" sldId="462"/>
        </pc:sldMkLst>
        <pc:spChg chg="mod">
          <ac:chgData name="Penny Bogardus" userId="b5395f0c-376a-40de-bae7-c3678dc3a666" providerId="ADAL" clId="{E167499C-EE77-407B-B50E-63AA7F5F60BA}" dt="2023-03-03T18:12:31.672" v="553" actId="255"/>
          <ac:spMkLst>
            <pc:docMk/>
            <pc:sldMk cId="61234775" sldId="462"/>
            <ac:spMk id="54" creationId="{00000000-0000-0000-0000-000000000000}"/>
          </ac:spMkLst>
        </pc:spChg>
      </pc:sldChg>
      <pc:sldChg chg="add del">
        <pc:chgData name="Penny Bogardus" userId="b5395f0c-376a-40de-bae7-c3678dc3a666" providerId="ADAL" clId="{E167499C-EE77-407B-B50E-63AA7F5F60BA}" dt="2023-03-03T18:13:07.982" v="556" actId="47"/>
        <pc:sldMkLst>
          <pc:docMk/>
          <pc:sldMk cId="1437471170" sldId="463"/>
        </pc:sldMkLst>
      </pc:sldChg>
      <pc:sldChg chg="modSp add mod">
        <pc:chgData name="Penny Bogardus" userId="b5395f0c-376a-40de-bae7-c3678dc3a666" providerId="ADAL" clId="{E167499C-EE77-407B-B50E-63AA7F5F60BA}" dt="2023-03-03T18:14:31.503" v="609" actId="20577"/>
        <pc:sldMkLst>
          <pc:docMk/>
          <pc:sldMk cId="4073650912" sldId="463"/>
        </pc:sldMkLst>
        <pc:spChg chg="mod">
          <ac:chgData name="Penny Bogardus" userId="b5395f0c-376a-40de-bae7-c3678dc3a666" providerId="ADAL" clId="{E167499C-EE77-407B-B50E-63AA7F5F60BA}" dt="2023-03-03T18:14:31.503" v="609" actId="20577"/>
          <ac:spMkLst>
            <pc:docMk/>
            <pc:sldMk cId="4073650912" sldId="463"/>
            <ac:spMk id="2" creationId="{00000000-0000-0000-0000-000000000000}"/>
          </ac:spMkLst>
        </pc:spChg>
      </pc:sldChg>
      <pc:sldChg chg="add del">
        <pc:chgData name="Penny Bogardus" userId="b5395f0c-376a-40de-bae7-c3678dc3a666" providerId="ADAL" clId="{E167499C-EE77-407B-B50E-63AA7F5F60BA}" dt="2023-03-03T18:22:09.393" v="707" actId="47"/>
        <pc:sldMkLst>
          <pc:docMk/>
          <pc:sldMk cId="2427376211" sldId="464"/>
        </pc:sldMkLst>
      </pc:sldChg>
      <pc:sldChg chg="add del">
        <pc:chgData name="Penny Bogardus" userId="b5395f0c-376a-40de-bae7-c3678dc3a666" providerId="ADAL" clId="{E167499C-EE77-407B-B50E-63AA7F5F60BA}" dt="2023-03-03T18:20:14.717" v="699" actId="47"/>
        <pc:sldMkLst>
          <pc:docMk/>
          <pc:sldMk cId="3119590314" sldId="464"/>
        </pc:sldMkLst>
      </pc:sldChg>
      <pc:sldChg chg="modSp add mod ord">
        <pc:chgData name="Penny Bogardus" userId="b5395f0c-376a-40de-bae7-c3678dc3a666" providerId="ADAL" clId="{E167499C-EE77-407B-B50E-63AA7F5F60BA}" dt="2023-03-03T20:43:00.623" v="878" actId="14100"/>
        <pc:sldMkLst>
          <pc:docMk/>
          <pc:sldMk cId="3879422943" sldId="464"/>
        </pc:sldMkLst>
        <pc:spChg chg="mod">
          <ac:chgData name="Penny Bogardus" userId="b5395f0c-376a-40de-bae7-c3678dc3a666" providerId="ADAL" clId="{E167499C-EE77-407B-B50E-63AA7F5F60BA}" dt="2023-03-03T20:42:24.822" v="874" actId="1076"/>
          <ac:spMkLst>
            <pc:docMk/>
            <pc:sldMk cId="3879422943" sldId="464"/>
            <ac:spMk id="4" creationId="{DB830CC2-72D7-B1EC-7016-510D9E693ED9}"/>
          </ac:spMkLst>
        </pc:spChg>
        <pc:spChg chg="mod">
          <ac:chgData name="Penny Bogardus" userId="b5395f0c-376a-40de-bae7-c3678dc3a666" providerId="ADAL" clId="{E167499C-EE77-407B-B50E-63AA7F5F60BA}" dt="2023-03-03T20:43:00.623" v="878" actId="14100"/>
          <ac:spMkLst>
            <pc:docMk/>
            <pc:sldMk cId="3879422943" sldId="464"/>
            <ac:spMk id="1030" creationId="{0064316B-AB05-EC73-9DA0-C548FF64B412}"/>
          </ac:spMkLst>
        </pc:spChg>
      </pc:sldChg>
      <pc:sldChg chg="modSp add mod">
        <pc:chgData name="Penny Bogardus" userId="b5395f0c-376a-40de-bae7-c3678dc3a666" providerId="ADAL" clId="{E167499C-EE77-407B-B50E-63AA7F5F60BA}" dt="2023-03-03T20:38:57.570" v="821" actId="1076"/>
        <pc:sldMkLst>
          <pc:docMk/>
          <pc:sldMk cId="2427376211" sldId="465"/>
        </pc:sldMkLst>
        <pc:spChg chg="mod">
          <ac:chgData name="Penny Bogardus" userId="b5395f0c-376a-40de-bae7-c3678dc3a666" providerId="ADAL" clId="{E167499C-EE77-407B-B50E-63AA7F5F60BA}" dt="2023-03-03T20:38:57.570" v="821" actId="1076"/>
          <ac:spMkLst>
            <pc:docMk/>
            <pc:sldMk cId="2427376211" sldId="465"/>
            <ac:spMk id="2" creationId="{00000000-0000-0000-0000-000000000000}"/>
          </ac:spMkLst>
        </pc:spChg>
        <pc:spChg chg="mod">
          <ac:chgData name="Penny Bogardus" userId="b5395f0c-376a-40de-bae7-c3678dc3a666" providerId="ADAL" clId="{E167499C-EE77-407B-B50E-63AA7F5F60BA}" dt="2023-03-03T20:38:29.259" v="774" actId="1076"/>
          <ac:spMkLst>
            <pc:docMk/>
            <pc:sldMk cId="2427376211" sldId="465"/>
            <ac:spMk id="3" creationId="{00000000-0000-0000-0000-000000000000}"/>
          </ac:spMkLst>
        </pc:spChg>
      </pc:sldChg>
      <pc:sldMasterChg chg="del delSldLayout">
        <pc:chgData name="Penny Bogardus" userId="b5395f0c-376a-40de-bae7-c3678dc3a666" providerId="ADAL" clId="{E167499C-EE77-407B-B50E-63AA7F5F60BA}" dt="2023-03-03T18:20:31.687" v="701" actId="47"/>
        <pc:sldMasterMkLst>
          <pc:docMk/>
          <pc:sldMasterMk cId="1741501593" sldId="2147483677"/>
        </pc:sldMasterMkLst>
        <pc:sldLayoutChg chg="del">
          <pc:chgData name="Penny Bogardus" userId="b5395f0c-376a-40de-bae7-c3678dc3a666" providerId="ADAL" clId="{E167499C-EE77-407B-B50E-63AA7F5F60BA}" dt="2023-03-03T18:20:31.687" v="701" actId="47"/>
          <pc:sldLayoutMkLst>
            <pc:docMk/>
            <pc:sldMasterMk cId="1741501593" sldId="2147483677"/>
            <pc:sldLayoutMk cId="4011717075" sldId="2147483679"/>
          </pc:sldLayoutMkLst>
        </pc:sldLayoutChg>
        <pc:sldLayoutChg chg="del">
          <pc:chgData name="Penny Bogardus" userId="b5395f0c-376a-40de-bae7-c3678dc3a666" providerId="ADAL" clId="{E167499C-EE77-407B-B50E-63AA7F5F60BA}" dt="2023-03-03T18:20:31.687" v="701" actId="47"/>
          <pc:sldLayoutMkLst>
            <pc:docMk/>
            <pc:sldMasterMk cId="1741501593" sldId="2147483677"/>
            <pc:sldLayoutMk cId="2356781695" sldId="2147483683"/>
          </pc:sldLayoutMkLst>
        </pc:sldLayoutChg>
        <pc:sldLayoutChg chg="del">
          <pc:chgData name="Penny Bogardus" userId="b5395f0c-376a-40de-bae7-c3678dc3a666" providerId="ADAL" clId="{E167499C-EE77-407B-B50E-63AA7F5F60BA}" dt="2023-03-01T20:10:11.526" v="218" actId="47"/>
          <pc:sldLayoutMkLst>
            <pc:docMk/>
            <pc:sldMasterMk cId="1741501593" sldId="2147483677"/>
            <pc:sldLayoutMk cId="2871114739" sldId="2147483689"/>
          </pc:sldLayoutMkLst>
        </pc:sldLayoutChg>
      </pc:sldMasterChg>
      <pc:sldMasterChg chg="addSldLayout delSldLayout modSldLayout">
        <pc:chgData name="Penny Bogardus" userId="b5395f0c-376a-40de-bae7-c3678dc3a666" providerId="ADAL" clId="{E167499C-EE77-407B-B50E-63AA7F5F60BA}" dt="2023-03-03T17:36:57.578" v="325" actId="27028"/>
        <pc:sldMasterMkLst>
          <pc:docMk/>
          <pc:sldMasterMk cId="156545731" sldId="2147483690"/>
        </pc:sldMasterMkLst>
        <pc:sldLayoutChg chg="add del">
          <pc:chgData name="Penny Bogardus" userId="b5395f0c-376a-40de-bae7-c3678dc3a666" providerId="ADAL" clId="{E167499C-EE77-407B-B50E-63AA7F5F60BA}" dt="2023-03-01T20:06:51.497" v="147" actId="47"/>
          <pc:sldLayoutMkLst>
            <pc:docMk/>
            <pc:sldMasterMk cId="156545731" sldId="2147483690"/>
            <pc:sldLayoutMk cId="1985889596" sldId="2147483660"/>
          </pc:sldLayoutMkLst>
        </pc:sldLayoutChg>
        <pc:sldLayoutChg chg="replId">
          <pc:chgData name="Penny Bogardus" userId="b5395f0c-376a-40de-bae7-c3678dc3a666" providerId="ADAL" clId="{E167499C-EE77-407B-B50E-63AA7F5F60BA}" dt="2023-03-03T17:36:57.578" v="325" actId="27028"/>
          <pc:sldLayoutMkLst>
            <pc:docMk/>
            <pc:sldMasterMk cId="156545731" sldId="2147483690"/>
            <pc:sldLayoutMk cId="4265234883" sldId="2147483696"/>
          </pc:sldLayoutMkLst>
        </pc:sldLayoutChg>
      </pc:sldMasterChg>
      <pc:sldMasterChg chg="del delSldLayout modSldLayout">
        <pc:chgData name="Penny Bogardus" userId="b5395f0c-376a-40de-bae7-c3678dc3a666" providerId="ADAL" clId="{E167499C-EE77-407B-B50E-63AA7F5F60BA}" dt="2023-03-03T18:06:38.724" v="433" actId="47"/>
        <pc:sldMasterMkLst>
          <pc:docMk/>
          <pc:sldMasterMk cId="1705575511" sldId="2147483692"/>
        </pc:sldMasterMkLst>
        <pc:sldLayoutChg chg="del replId">
          <pc:chgData name="Penny Bogardus" userId="b5395f0c-376a-40de-bae7-c3678dc3a666" providerId="ADAL" clId="{E167499C-EE77-407B-B50E-63AA7F5F60BA}" dt="2023-03-03T18:06:38.724" v="433" actId="47"/>
          <pc:sldLayoutMkLst>
            <pc:docMk/>
            <pc:sldMasterMk cId="1705575511" sldId="2147483692"/>
            <pc:sldLayoutMk cId="1812678840" sldId="2147483698"/>
          </pc:sldLayoutMkLst>
        </pc:sldLayoutChg>
      </pc:sldMasterChg>
      <pc:sldMasterChg chg="del replId delSldLayout">
        <pc:chgData name="Penny Bogardus" userId="b5395f0c-376a-40de-bae7-c3678dc3a666" providerId="ADAL" clId="{E167499C-EE77-407B-B50E-63AA7F5F60BA}" dt="2023-03-03T18:20:46.840" v="704" actId="47"/>
        <pc:sldMasterMkLst>
          <pc:docMk/>
          <pc:sldMasterMk cId="0" sldId="2147483694"/>
        </pc:sldMasterMkLst>
        <pc:sldLayoutChg chg="del">
          <pc:chgData name="Penny Bogardus" userId="b5395f0c-376a-40de-bae7-c3678dc3a666" providerId="ADAL" clId="{E167499C-EE77-407B-B50E-63AA7F5F60BA}" dt="2023-03-03T18:20:46.840" v="704" actId="47"/>
          <pc:sldLayoutMkLst>
            <pc:docMk/>
            <pc:sldMasterMk cId="0" sldId="2147483694"/>
            <pc:sldLayoutMk cId="0" sldId="2147483672"/>
          </pc:sldLayoutMkLst>
        </pc:sldLayoutChg>
      </pc:sldMasterChg>
      <pc:sldMasterChg chg="del replId delSldLayout">
        <pc:chgData name="Penny Bogardus" userId="b5395f0c-376a-40de-bae7-c3678dc3a666" providerId="ADAL" clId="{E167499C-EE77-407B-B50E-63AA7F5F60BA}" dt="2023-03-03T18:20:40.576" v="703" actId="47"/>
        <pc:sldMasterMkLst>
          <pc:docMk/>
          <pc:sldMasterMk cId="4257998386" sldId="2147483695"/>
        </pc:sldMasterMkLst>
        <pc:sldLayoutChg chg="del">
          <pc:chgData name="Penny Bogardus" userId="b5395f0c-376a-40de-bae7-c3678dc3a666" providerId="ADAL" clId="{E167499C-EE77-407B-B50E-63AA7F5F60BA}" dt="2023-03-03T18:20:40.576" v="703" actId="47"/>
          <pc:sldLayoutMkLst>
            <pc:docMk/>
            <pc:sldMasterMk cId="4257998386" sldId="2147483695"/>
            <pc:sldLayoutMk cId="1596969219" sldId="2147483649"/>
          </pc:sldLayoutMkLst>
        </pc:sldLayoutChg>
      </pc:sldMasterChg>
      <pc:sldMasterChg chg="add replId addSldLayout modSldLayout">
        <pc:chgData name="Penny Bogardus" userId="b5395f0c-376a-40de-bae7-c3678dc3a666" providerId="ADAL" clId="{E167499C-EE77-407B-B50E-63AA7F5F60BA}" dt="2023-03-03T20:35:34.773" v="708" actId="27028"/>
        <pc:sldMasterMkLst>
          <pc:docMk/>
          <pc:sldMasterMk cId="1510564367" sldId="2147483697"/>
        </pc:sldMasterMkLst>
        <pc:sldLayoutChg chg="add replId">
          <pc:chgData name="Penny Bogardus" userId="b5395f0c-376a-40de-bae7-c3678dc3a666" providerId="ADAL" clId="{E167499C-EE77-407B-B50E-63AA7F5F60BA}" dt="2023-03-03T20:35:34.773" v="708" actId="27028"/>
          <pc:sldLayoutMkLst>
            <pc:docMk/>
            <pc:sldMasterMk cId="1510564367" sldId="2147483697"/>
            <pc:sldLayoutMk cId="1291890736" sldId="2147483699"/>
          </pc:sldLayoutMkLst>
        </pc:sldLayoutChg>
      </pc:sldMasterChg>
      <pc:sldMasterChg chg="add replId addSldLayout">
        <pc:chgData name="Penny Bogardus" userId="b5395f0c-376a-40de-bae7-c3678dc3a666" providerId="ADAL" clId="{E167499C-EE77-407B-B50E-63AA7F5F60BA}" dt="2023-03-03T20:35:34.773" v="708" actId="27028"/>
        <pc:sldMasterMkLst>
          <pc:docMk/>
          <pc:sldMasterMk cId="666871537" sldId="2147483698"/>
        </pc:sldMasterMkLst>
        <pc:sldLayoutChg chg="add">
          <pc:chgData name="Penny Bogardus" userId="b5395f0c-376a-40de-bae7-c3678dc3a666" providerId="ADAL" clId="{E167499C-EE77-407B-B50E-63AA7F5F60BA}" dt="2023-03-03T17:48:58.076" v="332" actId="27028"/>
          <pc:sldLayoutMkLst>
            <pc:docMk/>
            <pc:sldMasterMk cId="666871537" sldId="2147483698"/>
            <pc:sldLayoutMk cId="649783545" sldId="2147483652"/>
          </pc:sldLayoutMkLst>
        </pc:sldLayoutChg>
      </pc:sldMasterChg>
      <pc:sldMasterChg chg="add addSldLayout">
        <pc:chgData name="Penny Bogardus" userId="b5395f0c-376a-40de-bae7-c3678dc3a666" providerId="ADAL" clId="{E167499C-EE77-407B-B50E-63AA7F5F60BA}" dt="2023-03-03T20:35:34.773" v="708" actId="27028"/>
        <pc:sldMasterMkLst>
          <pc:docMk/>
          <pc:sldMasterMk cId="3592444829" sldId="2147483700"/>
        </pc:sldMasterMkLst>
        <pc:sldLayoutChg chg="add">
          <pc:chgData name="Penny Bogardus" userId="b5395f0c-376a-40de-bae7-c3678dc3a666" providerId="ADAL" clId="{E167499C-EE77-407B-B50E-63AA7F5F60BA}" dt="2023-03-03T20:35:34.773" v="708" actId="27028"/>
          <pc:sldLayoutMkLst>
            <pc:docMk/>
            <pc:sldMasterMk cId="3592444829" sldId="2147483700"/>
            <pc:sldLayoutMk cId="226635036" sldId="2147483701"/>
          </pc:sldLayoutMkLst>
        </pc:sldLayoutChg>
      </pc:sldMasterChg>
    </pc:docChg>
  </pc:docChgLst>
  <pc:docChgLst>
    <pc:chgData name="Penny Bogardus" userId="b5395f0c-376a-40de-bae7-c3678dc3a666" providerId="ADAL" clId="{5CB00BDD-9DD3-4DB2-86C3-31A5E606CC14}"/>
    <pc:docChg chg="undo custSel addSld delSld modSld sldOrd addMainMaster delMainMaster modMainMaster">
      <pc:chgData name="Penny Bogardus" userId="b5395f0c-376a-40de-bae7-c3678dc3a666" providerId="ADAL" clId="{5CB00BDD-9DD3-4DB2-86C3-31A5E606CC14}" dt="2023-03-15T16:04:28.898" v="811"/>
      <pc:docMkLst>
        <pc:docMk/>
      </pc:docMkLst>
      <pc:sldChg chg="ord">
        <pc:chgData name="Penny Bogardus" userId="b5395f0c-376a-40de-bae7-c3678dc3a666" providerId="ADAL" clId="{5CB00BDD-9DD3-4DB2-86C3-31A5E606CC14}" dt="2023-03-06T16:34:44.171" v="1"/>
        <pc:sldMkLst>
          <pc:docMk/>
          <pc:sldMk cId="2808166358" sldId="292"/>
        </pc:sldMkLst>
      </pc:sldChg>
      <pc:sldChg chg="ord">
        <pc:chgData name="Penny Bogardus" userId="b5395f0c-376a-40de-bae7-c3678dc3a666" providerId="ADAL" clId="{5CB00BDD-9DD3-4DB2-86C3-31A5E606CC14}" dt="2023-03-06T16:37:18.943" v="25"/>
        <pc:sldMkLst>
          <pc:docMk/>
          <pc:sldMk cId="2258920208" sldId="331"/>
        </pc:sldMkLst>
      </pc:sldChg>
      <pc:sldChg chg="del">
        <pc:chgData name="Penny Bogardus" userId="b5395f0c-376a-40de-bae7-c3678dc3a666" providerId="ADAL" clId="{5CB00BDD-9DD3-4DB2-86C3-31A5E606CC14}" dt="2023-03-06T16:35:11.833" v="4" actId="2696"/>
        <pc:sldMkLst>
          <pc:docMk/>
          <pc:sldMk cId="3477272203" sldId="373"/>
        </pc:sldMkLst>
      </pc:sldChg>
      <pc:sldChg chg="del">
        <pc:chgData name="Penny Bogardus" userId="b5395f0c-376a-40de-bae7-c3678dc3a666" providerId="ADAL" clId="{5CB00BDD-9DD3-4DB2-86C3-31A5E606CC14}" dt="2023-03-06T16:34:54.862" v="3" actId="2696"/>
        <pc:sldMkLst>
          <pc:docMk/>
          <pc:sldMk cId="1022407920" sldId="375"/>
        </pc:sldMkLst>
      </pc:sldChg>
      <pc:sldChg chg="del">
        <pc:chgData name="Penny Bogardus" userId="b5395f0c-376a-40de-bae7-c3678dc3a666" providerId="ADAL" clId="{5CB00BDD-9DD3-4DB2-86C3-31A5E606CC14}" dt="2023-03-06T16:34:47.053" v="2" actId="2696"/>
        <pc:sldMkLst>
          <pc:docMk/>
          <pc:sldMk cId="1768382079" sldId="376"/>
        </pc:sldMkLst>
      </pc:sldChg>
      <pc:sldChg chg="del">
        <pc:chgData name="Penny Bogardus" userId="b5395f0c-376a-40de-bae7-c3678dc3a666" providerId="ADAL" clId="{5CB00BDD-9DD3-4DB2-86C3-31A5E606CC14}" dt="2023-03-06T16:35:23.058" v="7" actId="2696"/>
        <pc:sldMkLst>
          <pc:docMk/>
          <pc:sldMk cId="2268121132" sldId="422"/>
        </pc:sldMkLst>
      </pc:sldChg>
      <pc:sldChg chg="ord">
        <pc:chgData name="Penny Bogardus" userId="b5395f0c-376a-40de-bae7-c3678dc3a666" providerId="ADAL" clId="{5CB00BDD-9DD3-4DB2-86C3-31A5E606CC14}" dt="2023-03-06T16:35:46.063" v="9"/>
        <pc:sldMkLst>
          <pc:docMk/>
          <pc:sldMk cId="2180521880" sldId="454"/>
        </pc:sldMkLst>
      </pc:sldChg>
      <pc:sldChg chg="ord">
        <pc:chgData name="Penny Bogardus" userId="b5395f0c-376a-40de-bae7-c3678dc3a666" providerId="ADAL" clId="{5CB00BDD-9DD3-4DB2-86C3-31A5E606CC14}" dt="2023-03-06T16:36:02.319" v="13"/>
        <pc:sldMkLst>
          <pc:docMk/>
          <pc:sldMk cId="1015793205" sldId="456"/>
        </pc:sldMkLst>
      </pc:sldChg>
      <pc:sldChg chg="ord">
        <pc:chgData name="Penny Bogardus" userId="b5395f0c-376a-40de-bae7-c3678dc3a666" providerId="ADAL" clId="{5CB00BDD-9DD3-4DB2-86C3-31A5E606CC14}" dt="2023-03-06T16:36:08.544" v="15"/>
        <pc:sldMkLst>
          <pc:docMk/>
          <pc:sldMk cId="1805626727" sldId="459"/>
        </pc:sldMkLst>
      </pc:sldChg>
      <pc:sldChg chg="ord">
        <pc:chgData name="Penny Bogardus" userId="b5395f0c-376a-40de-bae7-c3678dc3a666" providerId="ADAL" clId="{5CB00BDD-9DD3-4DB2-86C3-31A5E606CC14}" dt="2023-03-06T16:36:37.960" v="19"/>
        <pc:sldMkLst>
          <pc:docMk/>
          <pc:sldMk cId="462284981" sldId="461"/>
        </pc:sldMkLst>
      </pc:sldChg>
      <pc:sldChg chg="modSp mod ord">
        <pc:chgData name="Penny Bogardus" userId="b5395f0c-376a-40de-bae7-c3678dc3a666" providerId="ADAL" clId="{5CB00BDD-9DD3-4DB2-86C3-31A5E606CC14}" dt="2023-03-06T19:33:48.398" v="65" actId="20577"/>
        <pc:sldMkLst>
          <pc:docMk/>
          <pc:sldMk cId="61234775" sldId="462"/>
        </pc:sldMkLst>
        <pc:spChg chg="mod">
          <ac:chgData name="Penny Bogardus" userId="b5395f0c-376a-40de-bae7-c3678dc3a666" providerId="ADAL" clId="{5CB00BDD-9DD3-4DB2-86C3-31A5E606CC14}" dt="2023-03-06T19:33:48.398" v="65" actId="20577"/>
          <ac:spMkLst>
            <pc:docMk/>
            <pc:sldMk cId="61234775" sldId="462"/>
            <ac:spMk id="54" creationId="{00000000-0000-0000-0000-000000000000}"/>
          </ac:spMkLst>
        </pc:spChg>
      </pc:sldChg>
      <pc:sldChg chg="ord">
        <pc:chgData name="Penny Bogardus" userId="b5395f0c-376a-40de-bae7-c3678dc3a666" providerId="ADAL" clId="{5CB00BDD-9DD3-4DB2-86C3-31A5E606CC14}" dt="2023-03-06T16:37:02.928" v="23"/>
        <pc:sldMkLst>
          <pc:docMk/>
          <pc:sldMk cId="4073650912" sldId="463"/>
        </pc:sldMkLst>
      </pc:sldChg>
      <pc:sldChg chg="ord">
        <pc:chgData name="Penny Bogardus" userId="b5395f0c-376a-40de-bae7-c3678dc3a666" providerId="ADAL" clId="{5CB00BDD-9DD3-4DB2-86C3-31A5E606CC14}" dt="2023-03-06T16:36:24.832" v="17"/>
        <pc:sldMkLst>
          <pc:docMk/>
          <pc:sldMk cId="2427376211" sldId="465"/>
        </pc:sldMkLst>
      </pc:sldChg>
      <pc:sldChg chg="addSp delSp modSp new mod ord modClrScheme chgLayout">
        <pc:chgData name="Penny Bogardus" userId="b5395f0c-376a-40de-bae7-c3678dc3a666" providerId="ADAL" clId="{5CB00BDD-9DD3-4DB2-86C3-31A5E606CC14}" dt="2023-03-09T18:08:04.162" v="805" actId="1076"/>
        <pc:sldMkLst>
          <pc:docMk/>
          <pc:sldMk cId="308362940" sldId="466"/>
        </pc:sldMkLst>
        <pc:spChg chg="add mod">
          <ac:chgData name="Penny Bogardus" userId="b5395f0c-376a-40de-bae7-c3678dc3a666" providerId="ADAL" clId="{5CB00BDD-9DD3-4DB2-86C3-31A5E606CC14}" dt="2023-03-09T17:56:00.117" v="102" actId="14100"/>
          <ac:spMkLst>
            <pc:docMk/>
            <pc:sldMk cId="308362940" sldId="466"/>
            <ac:spMk id="2" creationId="{F7FF6858-522C-FCA9-E950-C57233DEA64E}"/>
          </ac:spMkLst>
        </pc:spChg>
        <pc:spChg chg="add del mod">
          <ac:chgData name="Penny Bogardus" userId="b5395f0c-376a-40de-bae7-c3678dc3a666" providerId="ADAL" clId="{5CB00BDD-9DD3-4DB2-86C3-31A5E606CC14}" dt="2023-03-09T17:53:16.029" v="77" actId="22"/>
          <ac:spMkLst>
            <pc:docMk/>
            <pc:sldMk cId="308362940" sldId="466"/>
            <ac:spMk id="3" creationId="{99262EBD-E902-A8DD-62DB-80FF9E9B505B}"/>
          </ac:spMkLst>
        </pc:spChg>
        <pc:spChg chg="add del mod">
          <ac:chgData name="Penny Bogardus" userId="b5395f0c-376a-40de-bae7-c3678dc3a666" providerId="ADAL" clId="{5CB00BDD-9DD3-4DB2-86C3-31A5E606CC14}" dt="2023-03-09T17:57:09.246" v="128" actId="478"/>
          <ac:spMkLst>
            <pc:docMk/>
            <pc:sldMk cId="308362940" sldId="466"/>
            <ac:spMk id="7" creationId="{66ED5239-5D2F-19E3-D535-BE0710312852}"/>
          </ac:spMkLst>
        </pc:spChg>
        <pc:spChg chg="add mod">
          <ac:chgData name="Penny Bogardus" userId="b5395f0c-376a-40de-bae7-c3678dc3a666" providerId="ADAL" clId="{5CB00BDD-9DD3-4DB2-86C3-31A5E606CC14}" dt="2023-03-09T18:07:51.069" v="804" actId="20577"/>
          <ac:spMkLst>
            <pc:docMk/>
            <pc:sldMk cId="308362940" sldId="466"/>
            <ac:spMk id="9" creationId="{B71F2353-2379-AFD2-A7ED-2C45E12EF456}"/>
          </ac:spMkLst>
        </pc:spChg>
        <pc:picChg chg="add mod ord">
          <ac:chgData name="Penny Bogardus" userId="b5395f0c-376a-40de-bae7-c3678dc3a666" providerId="ADAL" clId="{5CB00BDD-9DD3-4DB2-86C3-31A5E606CC14}" dt="2023-03-09T18:08:04.162" v="805" actId="1076"/>
          <ac:picMkLst>
            <pc:docMk/>
            <pc:sldMk cId="308362940" sldId="466"/>
            <ac:picMk id="5" creationId="{6D83F73F-045B-942B-1393-93ADFE864D1E}"/>
          </ac:picMkLst>
        </pc:picChg>
      </pc:sldChg>
      <pc:sldChg chg="add del">
        <pc:chgData name="Penny Bogardus" userId="b5395f0c-376a-40de-bae7-c3678dc3a666" providerId="ADAL" clId="{5CB00BDD-9DD3-4DB2-86C3-31A5E606CC14}" dt="2023-03-09T17:49:01.013" v="75" actId="47"/>
        <pc:sldMkLst>
          <pc:docMk/>
          <pc:sldMk cId="305750024" sldId="467"/>
        </pc:sldMkLst>
      </pc:sldChg>
      <pc:sldChg chg="add ord">
        <pc:chgData name="Penny Bogardus" userId="b5395f0c-376a-40de-bae7-c3678dc3a666" providerId="ADAL" clId="{5CB00BDD-9DD3-4DB2-86C3-31A5E606CC14}" dt="2023-03-09T18:29:44.194" v="809"/>
        <pc:sldMkLst>
          <pc:docMk/>
          <pc:sldMk cId="1725542912" sldId="467"/>
        </pc:sldMkLst>
      </pc:sldChg>
      <pc:sldChg chg="add">
        <pc:chgData name="Penny Bogardus" userId="b5395f0c-376a-40de-bae7-c3678dc3a666" providerId="ADAL" clId="{5CB00BDD-9DD3-4DB2-86C3-31A5E606CC14}" dt="2023-03-15T16:04:28.898" v="811"/>
        <pc:sldMkLst>
          <pc:docMk/>
          <pc:sldMk cId="2584448587" sldId="468"/>
        </pc:sldMkLst>
      </pc:sldChg>
      <pc:sldChg chg="addSp modSp add del mod modClrScheme chgLayout">
        <pc:chgData name="Penny Bogardus" userId="b5395f0c-376a-40de-bae7-c3678dc3a666" providerId="ADAL" clId="{5CB00BDD-9DD3-4DB2-86C3-31A5E606CC14}" dt="2023-03-09T17:48:58.249" v="74" actId="47"/>
        <pc:sldMkLst>
          <pc:docMk/>
          <pc:sldMk cId="3315883445" sldId="468"/>
        </pc:sldMkLst>
        <pc:spChg chg="mod ord">
          <ac:chgData name="Penny Bogardus" userId="b5395f0c-376a-40de-bae7-c3678dc3a666" providerId="ADAL" clId="{5CB00BDD-9DD3-4DB2-86C3-31A5E606CC14}" dt="2023-03-09T17:48:41.016" v="73" actId="700"/>
          <ac:spMkLst>
            <pc:docMk/>
            <pc:sldMk cId="3315883445" sldId="468"/>
            <ac:spMk id="2" creationId="{00000000-0000-0000-0000-000000000000}"/>
          </ac:spMkLst>
        </pc:spChg>
        <pc:spChg chg="add mod ord">
          <ac:chgData name="Penny Bogardus" userId="b5395f0c-376a-40de-bae7-c3678dc3a666" providerId="ADAL" clId="{5CB00BDD-9DD3-4DB2-86C3-31A5E606CC14}" dt="2023-03-09T17:48:41.016" v="73" actId="700"/>
          <ac:spMkLst>
            <pc:docMk/>
            <pc:sldMk cId="3315883445" sldId="468"/>
            <ac:spMk id="16" creationId="{60BD5055-4EDC-37E5-F6DA-D72F249F532A}"/>
          </ac:spMkLst>
        </pc:spChg>
      </pc:sldChg>
      <pc:sldMasterChg chg="addSldLayout">
        <pc:chgData name="Penny Bogardus" userId="b5395f0c-376a-40de-bae7-c3678dc3a666" providerId="ADAL" clId="{5CB00BDD-9DD3-4DB2-86C3-31A5E606CC14}" dt="2023-03-15T16:04:28.898" v="810" actId="27028"/>
        <pc:sldMasterMkLst>
          <pc:docMk/>
          <pc:sldMasterMk cId="25168339" sldId="2147483648"/>
        </pc:sldMasterMkLst>
        <pc:sldLayoutChg chg="add">
          <pc:chgData name="Penny Bogardus" userId="b5395f0c-376a-40de-bae7-c3678dc3a666" providerId="ADAL" clId="{5CB00BDD-9DD3-4DB2-86C3-31A5E606CC14}" dt="2023-03-15T16:04:28.898" v="810" actId="27028"/>
          <pc:sldLayoutMkLst>
            <pc:docMk/>
            <pc:sldMasterMk cId="25168339" sldId="2147483648"/>
            <pc:sldLayoutMk cId="2261660934" sldId="2147483650"/>
          </pc:sldLayoutMkLst>
        </pc:sldLayoutChg>
        <pc:sldLayoutChg chg="add del">
          <pc:chgData name="Penny Bogardus" userId="b5395f0c-376a-40de-bae7-c3678dc3a666" providerId="ADAL" clId="{5CB00BDD-9DD3-4DB2-86C3-31A5E606CC14}" dt="2023-03-09T17:49:01.013" v="75" actId="47"/>
          <pc:sldLayoutMkLst>
            <pc:docMk/>
            <pc:sldMasterMk cId="25168339" sldId="2147483648"/>
            <pc:sldLayoutMk cId="0" sldId="2147483662"/>
          </pc:sldLayoutMkLst>
        </pc:sldLayoutChg>
      </pc:sldMasterChg>
      <pc:sldMasterChg chg="add addSldLayout">
        <pc:chgData name="Penny Bogardus" userId="b5395f0c-376a-40de-bae7-c3678dc3a666" providerId="ADAL" clId="{5CB00BDD-9DD3-4DB2-86C3-31A5E606CC14}" dt="2023-03-09T18:29:39.128" v="806" actId="27028"/>
        <pc:sldMasterMkLst>
          <pc:docMk/>
          <pc:sldMasterMk cId="0" sldId="2147483660"/>
        </pc:sldMasterMkLst>
        <pc:sldLayoutChg chg="add">
          <pc:chgData name="Penny Bogardus" userId="b5395f0c-376a-40de-bae7-c3678dc3a666" providerId="ADAL" clId="{5CB00BDD-9DD3-4DB2-86C3-31A5E606CC14}" dt="2023-03-09T18:29:39.128" v="806" actId="27028"/>
          <pc:sldLayoutMkLst>
            <pc:docMk/>
            <pc:sldMasterMk cId="0" sldId="2147483660"/>
            <pc:sldLayoutMk cId="0" sldId="2147483672"/>
          </pc:sldLayoutMkLst>
        </pc:sldLayoutChg>
      </pc:sldMasterChg>
      <pc:sldMasterChg chg="replId modSldLayout">
        <pc:chgData name="Penny Bogardus" userId="b5395f0c-376a-40de-bae7-c3678dc3a666" providerId="ADAL" clId="{5CB00BDD-9DD3-4DB2-86C3-31A5E606CC14}" dt="2023-03-15T16:04:28.898" v="810" actId="27028"/>
        <pc:sldMasterMkLst>
          <pc:docMk/>
          <pc:sldMasterMk cId="3592444829" sldId="2147483700"/>
        </pc:sldMasterMkLst>
        <pc:sldLayoutChg chg="replId">
          <pc:chgData name="Penny Bogardus" userId="b5395f0c-376a-40de-bae7-c3678dc3a666" providerId="ADAL" clId="{5CB00BDD-9DD3-4DB2-86C3-31A5E606CC14}" dt="2023-03-15T16:04:28.898" v="810" actId="27028"/>
          <pc:sldLayoutMkLst>
            <pc:docMk/>
            <pc:sldMasterMk cId="3592444829" sldId="2147483700"/>
            <pc:sldLayoutMk cId="226635036"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550AE-CD00-834C-A2E0-C8DE474FC794}"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49AA2-3724-BE40-BFB0-ACD51183E90A}" type="slidenum">
              <a:rPr lang="en-US" smtClean="0"/>
              <a:t>‹#›</a:t>
            </a:fld>
            <a:endParaRPr lang="en-US"/>
          </a:p>
        </p:txBody>
      </p:sp>
    </p:spTree>
    <p:extLst>
      <p:ext uri="{BB962C8B-B14F-4D97-AF65-F5344CB8AC3E}">
        <p14:creationId xmlns:p14="http://schemas.microsoft.com/office/powerpoint/2010/main" val="288920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20F-06C4-6046-9A71-DD4BA0340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BABEF-8FAD-9C45-8C50-993952B72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018775-88D0-AD43-BF5D-FE2D2F19AFCC}"/>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EA5B7680-911A-8948-89BB-C84F2DE72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5206-4667-A841-B37E-B9B422020A26}"/>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5861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B6F1-2563-CC40-A732-604AB2168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CE346-B8A6-0D40-B355-61581737D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7781F-8B6E-C240-AC0B-92DD37B21309}"/>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BDEBF2C6-499D-294F-A095-F5F01FE7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C0CE6-D82B-0D43-BF55-D0A2AF8D85E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42126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CF224-7440-9146-A5AA-BC887ADF5E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5901D-F261-4940-82C6-5DFA63145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AAE2D-089C-CB47-9CBA-4281B6CB7574}"/>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96C9B898-3133-C142-8EB0-502A2B656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060B-25DA-0D4F-A35C-1064F9919C97}"/>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3129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5656-1396-E96E-CF4B-DEFF07D94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66D469-5BFD-5DF5-332B-9E98EBE443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A08A7-1352-B8EF-B188-1F73BA78EB4D}"/>
              </a:ext>
            </a:extLst>
          </p:cNvPr>
          <p:cNvSpPr>
            <a:spLocks noGrp="1"/>
          </p:cNvSpPr>
          <p:nvPr>
            <p:ph type="dt" sz="half" idx="10"/>
          </p:nvPr>
        </p:nvSpPr>
        <p:spPr/>
        <p:txBody>
          <a:bodyPr/>
          <a:lstStyle/>
          <a:p>
            <a:fld id="{5FBC2AD9-4401-EB4F-8028-65FC5E3FA5FB}" type="datetimeFigureOut">
              <a:rPr lang="en-US" smtClean="0"/>
              <a:t>3/18/2024</a:t>
            </a:fld>
            <a:endParaRPr lang="en-US"/>
          </a:p>
        </p:txBody>
      </p:sp>
      <p:sp>
        <p:nvSpPr>
          <p:cNvPr id="5" name="Footer Placeholder 4">
            <a:extLst>
              <a:ext uri="{FF2B5EF4-FFF2-40B4-BE49-F238E27FC236}">
                <a16:creationId xmlns:a16="http://schemas.microsoft.com/office/drawing/2014/main" id="{AA631123-BBFA-977D-2F25-80A521AC6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B21CD-9B59-E3B6-4019-D183FC0939F9}"/>
              </a:ext>
            </a:extLst>
          </p:cNvPr>
          <p:cNvSpPr>
            <a:spLocks noGrp="1"/>
          </p:cNvSpPr>
          <p:nvPr>
            <p:ph type="sldNum" sz="quarter" idx="12"/>
          </p:nvPr>
        </p:nvSpPr>
        <p:spPr/>
        <p:txBody>
          <a:bodyPr/>
          <a:lstStyle/>
          <a:p>
            <a:fld id="{BB3F1A53-C233-0544-B0AD-54AF5914D6A2}" type="slidenum">
              <a:rPr lang="en-US" smtClean="0"/>
              <a:t>‹#›</a:t>
            </a:fld>
            <a:endParaRPr lang="en-US"/>
          </a:p>
        </p:txBody>
      </p:sp>
    </p:spTree>
    <p:extLst>
      <p:ext uri="{BB962C8B-B14F-4D97-AF65-F5344CB8AC3E}">
        <p14:creationId xmlns:p14="http://schemas.microsoft.com/office/powerpoint/2010/main" val="129189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794D-3F0F-CE7E-07BD-80F457C95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D5A29-8AB5-8F87-621B-D095CD28C2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6F3C4B-BD5B-991C-34B2-51F55C78D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5D929B-613A-96A3-6917-2CE9C612AAFA}"/>
              </a:ext>
            </a:extLst>
          </p:cNvPr>
          <p:cNvSpPr>
            <a:spLocks noGrp="1"/>
          </p:cNvSpPr>
          <p:nvPr>
            <p:ph type="dt" sz="half" idx="10"/>
          </p:nvPr>
        </p:nvSpPr>
        <p:spPr/>
        <p:txBody>
          <a:bodyPr/>
          <a:lstStyle/>
          <a:p>
            <a:fld id="{78A634A7-74A1-084C-BC5C-79309B493312}" type="datetimeFigureOut">
              <a:rPr lang="en-US" smtClean="0"/>
              <a:t>3/18/2024</a:t>
            </a:fld>
            <a:endParaRPr lang="en-US"/>
          </a:p>
        </p:txBody>
      </p:sp>
      <p:sp>
        <p:nvSpPr>
          <p:cNvPr id="6" name="Footer Placeholder 5">
            <a:extLst>
              <a:ext uri="{FF2B5EF4-FFF2-40B4-BE49-F238E27FC236}">
                <a16:creationId xmlns:a16="http://schemas.microsoft.com/office/drawing/2014/main" id="{A206375D-B9EE-4DB8-894E-FE2AD00E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C770C-B10F-2B35-1325-6ADB0B076AA5}"/>
              </a:ext>
            </a:extLst>
          </p:cNvPr>
          <p:cNvSpPr>
            <a:spLocks noGrp="1"/>
          </p:cNvSpPr>
          <p:nvPr>
            <p:ph type="sldNum" sz="quarter" idx="12"/>
          </p:nvPr>
        </p:nvSpPr>
        <p:spPr/>
        <p:txBody>
          <a:bodyPr/>
          <a:lstStyle/>
          <a:p>
            <a:fld id="{668B786D-3F52-1E44-8183-FFFAF719E533}" type="slidenum">
              <a:rPr lang="en-US" smtClean="0"/>
              <a:t>‹#›</a:t>
            </a:fld>
            <a:endParaRPr lang="en-US"/>
          </a:p>
        </p:txBody>
      </p:sp>
    </p:spTree>
    <p:extLst>
      <p:ext uri="{BB962C8B-B14F-4D97-AF65-F5344CB8AC3E}">
        <p14:creationId xmlns:p14="http://schemas.microsoft.com/office/powerpoint/2010/main" val="1446828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1100-718E-E92E-7253-A842FF78B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5B3B13-5E61-771F-74E5-B8B2D772F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52DD1F-D86F-FB96-3CF5-9240DB8E4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4E27D-D6B2-50AF-026C-459057CCE369}"/>
              </a:ext>
            </a:extLst>
          </p:cNvPr>
          <p:cNvSpPr>
            <a:spLocks noGrp="1"/>
          </p:cNvSpPr>
          <p:nvPr>
            <p:ph type="dt" sz="half" idx="10"/>
          </p:nvPr>
        </p:nvSpPr>
        <p:spPr/>
        <p:txBody>
          <a:bodyPr/>
          <a:lstStyle/>
          <a:p>
            <a:fld id="{45A03E7B-9BDF-4C43-ACF3-8A745B6281A8}" type="datetimeFigureOut">
              <a:rPr lang="en-US" smtClean="0"/>
              <a:t>3/18/2024</a:t>
            </a:fld>
            <a:endParaRPr lang="en-US"/>
          </a:p>
        </p:txBody>
      </p:sp>
      <p:sp>
        <p:nvSpPr>
          <p:cNvPr id="6" name="Footer Placeholder 5">
            <a:extLst>
              <a:ext uri="{FF2B5EF4-FFF2-40B4-BE49-F238E27FC236}">
                <a16:creationId xmlns:a16="http://schemas.microsoft.com/office/drawing/2014/main" id="{EE9822A3-62DA-D286-C1F8-7B76F1DEE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E9FFC-418D-D8C5-270A-8585A528E47B}"/>
              </a:ext>
            </a:extLst>
          </p:cNvPr>
          <p:cNvSpPr>
            <a:spLocks noGrp="1"/>
          </p:cNvSpPr>
          <p:nvPr>
            <p:ph type="sldNum" sz="quarter" idx="12"/>
          </p:nvPr>
        </p:nvSpPr>
        <p:spPr/>
        <p:txBody>
          <a:bodyPr/>
          <a:lstStyle/>
          <a:p>
            <a:fld id="{4E781179-2F99-6E4F-B027-D8C5BC675592}" type="slidenum">
              <a:rPr lang="en-US" smtClean="0"/>
              <a:t>‹#›</a:t>
            </a:fld>
            <a:endParaRPr lang="en-US"/>
          </a:p>
        </p:txBody>
      </p:sp>
    </p:spTree>
    <p:extLst>
      <p:ext uri="{BB962C8B-B14F-4D97-AF65-F5344CB8AC3E}">
        <p14:creationId xmlns:p14="http://schemas.microsoft.com/office/powerpoint/2010/main" val="8625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F6D2A-E5D1-15AB-5FA3-EA2F8ABFAAC0}"/>
              </a:ext>
            </a:extLst>
          </p:cNvPr>
          <p:cNvSpPr>
            <a:spLocks noGrp="1"/>
          </p:cNvSpPr>
          <p:nvPr>
            <p:ph type="dt" sz="half" idx="10"/>
          </p:nvPr>
        </p:nvSpPr>
        <p:spPr/>
        <p:txBody>
          <a:bodyPr/>
          <a:lstStyle/>
          <a:p>
            <a:fld id="{45A03E7B-9BDF-4C43-ACF3-8A745B6281A8}" type="datetimeFigureOut">
              <a:rPr lang="en-US" smtClean="0"/>
              <a:t>3/18/2024</a:t>
            </a:fld>
            <a:endParaRPr lang="en-US"/>
          </a:p>
        </p:txBody>
      </p:sp>
      <p:sp>
        <p:nvSpPr>
          <p:cNvPr id="3" name="Footer Placeholder 2">
            <a:extLst>
              <a:ext uri="{FF2B5EF4-FFF2-40B4-BE49-F238E27FC236}">
                <a16:creationId xmlns:a16="http://schemas.microsoft.com/office/drawing/2014/main" id="{C870DE80-4371-0A9D-7B44-C61C5157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52CAA-E17C-8D66-D91E-243E057CD235}"/>
              </a:ext>
            </a:extLst>
          </p:cNvPr>
          <p:cNvSpPr>
            <a:spLocks noGrp="1"/>
          </p:cNvSpPr>
          <p:nvPr>
            <p:ph type="sldNum" sz="quarter" idx="12"/>
          </p:nvPr>
        </p:nvSpPr>
        <p:spPr/>
        <p:txBody>
          <a:bodyPr/>
          <a:lstStyle/>
          <a:p>
            <a:fld id="{4E781179-2F99-6E4F-B027-D8C5BC675592}" type="slidenum">
              <a:rPr lang="en-US" smtClean="0"/>
              <a:t>‹#›</a:t>
            </a:fld>
            <a:endParaRPr lang="en-US"/>
          </a:p>
        </p:txBody>
      </p:sp>
    </p:spTree>
    <p:extLst>
      <p:ext uri="{BB962C8B-B14F-4D97-AF65-F5344CB8AC3E}">
        <p14:creationId xmlns:p14="http://schemas.microsoft.com/office/powerpoint/2010/main" val="188539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0ADA-448A-F784-222D-90180CDC3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96314-94FA-56BC-EA9E-23BAA7AE0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785FD8-922A-0B38-A0EB-DD514E6F6CEE}"/>
              </a:ext>
            </a:extLst>
          </p:cNvPr>
          <p:cNvSpPr>
            <a:spLocks noGrp="1"/>
          </p:cNvSpPr>
          <p:nvPr>
            <p:ph type="dt" sz="half" idx="10"/>
          </p:nvPr>
        </p:nvSpPr>
        <p:spPr/>
        <p:txBody>
          <a:bodyPr/>
          <a:lstStyle/>
          <a:p>
            <a:fld id="{353E88F3-76FD-A644-942F-BC1357C51A6D}" type="datetimeFigureOut">
              <a:rPr lang="en-US" smtClean="0"/>
              <a:t>3/18/2024</a:t>
            </a:fld>
            <a:endParaRPr lang="en-US"/>
          </a:p>
        </p:txBody>
      </p:sp>
      <p:sp>
        <p:nvSpPr>
          <p:cNvPr id="5" name="Footer Placeholder 4">
            <a:extLst>
              <a:ext uri="{FF2B5EF4-FFF2-40B4-BE49-F238E27FC236}">
                <a16:creationId xmlns:a16="http://schemas.microsoft.com/office/drawing/2014/main" id="{6E012E77-299F-049A-7A6C-F9CEAB831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F76FB-FB1E-B457-57F1-77F57A99C7F0}"/>
              </a:ext>
            </a:extLst>
          </p:cNvPr>
          <p:cNvSpPr>
            <a:spLocks noGrp="1"/>
          </p:cNvSpPr>
          <p:nvPr>
            <p:ph type="sldNum" sz="quarter" idx="12"/>
          </p:nvPr>
        </p:nvSpPr>
        <p:spPr/>
        <p:txBody>
          <a:bodyPr/>
          <a:lstStyle/>
          <a:p>
            <a:fld id="{FCD18E4F-2588-2A4B-8C52-05FBA3BCE4C0}" type="slidenum">
              <a:rPr lang="en-US" smtClean="0"/>
              <a:t>‹#›</a:t>
            </a:fld>
            <a:endParaRPr lang="en-US"/>
          </a:p>
        </p:txBody>
      </p:sp>
    </p:spTree>
    <p:extLst>
      <p:ext uri="{BB962C8B-B14F-4D97-AF65-F5344CB8AC3E}">
        <p14:creationId xmlns:p14="http://schemas.microsoft.com/office/powerpoint/2010/main" val="256961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3D9-4C3D-CF48-8EF4-604B0176B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04289-2DE9-5544-8719-5B7297D6E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FC13-06A2-8649-9D1C-3C243D389E80}"/>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89518241-5A86-D24F-A6A7-BA734D3D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C9C1C-5F58-364C-B537-A2A31E504C29}"/>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2652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0C54-38CF-F044-B864-04047F224D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C9E434-C556-0045-B5F0-F10E21F60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3B2EB-399F-6B4C-890C-5164343D3F2C}"/>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C1D7428E-04DE-5342-A586-1E0F0AD61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23AC-B4BA-0C4F-91A4-CA7C41F1983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3233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2FED-CDE1-BF41-BD48-35BE91ED1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AF0F6-0783-0A46-84A6-5D9EB65E0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04EB3-0A5D-1C4F-A5C5-6D3E53DAE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8DA2B-2F42-2741-8E85-3B9726D0303B}"/>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6" name="Footer Placeholder 5">
            <a:extLst>
              <a:ext uri="{FF2B5EF4-FFF2-40B4-BE49-F238E27FC236}">
                <a16:creationId xmlns:a16="http://schemas.microsoft.com/office/drawing/2014/main" id="{367038B3-5237-0C49-83A2-BD4CC3491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BB2E7-3835-5D4B-A7F9-0EDFAFDD7D0B}"/>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208276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DA6E-44A0-7442-AF15-D9330F486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6624E-0B04-784E-A559-A9CBCB723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658B6-E3B8-6948-B3E4-BF14F67D8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C1067-09E3-1A40-86EA-99B4F43E9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621D4-F269-D242-B6E5-008FFFC73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3BEBE3-B0D7-7E41-A0AC-346A5C5457B9}"/>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8" name="Footer Placeholder 7">
            <a:extLst>
              <a:ext uri="{FF2B5EF4-FFF2-40B4-BE49-F238E27FC236}">
                <a16:creationId xmlns:a16="http://schemas.microsoft.com/office/drawing/2014/main" id="{0ECAE5B3-902F-3D49-90D8-56491C84C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8383B3-0EF0-0949-883E-408D7B8618E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4280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517C-50E4-D449-970B-C934E074E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68282-6A2C-7F49-B063-0E6857F79D5B}"/>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4" name="Footer Placeholder 3">
            <a:extLst>
              <a:ext uri="{FF2B5EF4-FFF2-40B4-BE49-F238E27FC236}">
                <a16:creationId xmlns:a16="http://schemas.microsoft.com/office/drawing/2014/main" id="{180C619C-5D27-CC47-A9F3-3883DE8D0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09934-FB31-F34F-8081-A67C6038AD0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81404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E0B35-DFC6-6A44-B31C-ADCEE5F41B00}"/>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3" name="Footer Placeholder 2">
            <a:extLst>
              <a:ext uri="{FF2B5EF4-FFF2-40B4-BE49-F238E27FC236}">
                <a16:creationId xmlns:a16="http://schemas.microsoft.com/office/drawing/2014/main" id="{99F1BC7C-9EAF-434D-AD98-CB7A6B181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9EC48-A23B-924F-8BE9-688CD4FD832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4321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4BE2-7FCE-D347-A4A5-BD7232469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C7260-B69E-1E4C-96BF-0CEB42423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38A3E-3547-C44D-8306-CF146597D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A88CF-677B-E149-840B-DA92A00E0C20}"/>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6" name="Footer Placeholder 5">
            <a:extLst>
              <a:ext uri="{FF2B5EF4-FFF2-40B4-BE49-F238E27FC236}">
                <a16:creationId xmlns:a16="http://schemas.microsoft.com/office/drawing/2014/main" id="{52631BFD-9B8E-8D49-8595-5B23324B2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525A5-F19E-A84E-B9F3-786E2000046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11050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9BF8-48F9-FC43-9A23-80F71C657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9F4EF-8597-B84F-BA8D-515EBC5E4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82322-9A8A-8D42-ABD4-0446A9B5E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47CF4-DA7D-CA4B-A03E-44EAEB38C358}"/>
              </a:ext>
            </a:extLst>
          </p:cNvPr>
          <p:cNvSpPr>
            <a:spLocks noGrp="1"/>
          </p:cNvSpPr>
          <p:nvPr>
            <p:ph type="dt" sz="half" idx="10"/>
          </p:nvPr>
        </p:nvSpPr>
        <p:spPr/>
        <p:txBody>
          <a:bodyPr/>
          <a:lstStyle/>
          <a:p>
            <a:fld id="{5B82CCE9-EB56-F440-9064-8307A0673582}" type="datetimeFigureOut">
              <a:rPr lang="en-US" smtClean="0"/>
              <a:t>3/18/2024</a:t>
            </a:fld>
            <a:endParaRPr lang="en-US"/>
          </a:p>
        </p:txBody>
      </p:sp>
      <p:sp>
        <p:nvSpPr>
          <p:cNvPr id="6" name="Footer Placeholder 5">
            <a:extLst>
              <a:ext uri="{FF2B5EF4-FFF2-40B4-BE49-F238E27FC236}">
                <a16:creationId xmlns:a16="http://schemas.microsoft.com/office/drawing/2014/main" id="{2C0D61B8-B157-9949-8732-C5DBC0892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C89F4-C046-864C-ACC5-F6C7A874610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9801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588F8-A37E-0942-933F-E9CDD7AC6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DC4E9-E8B6-514E-9CCA-A37EF6442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9838B-EAFE-3A4C-82F2-7946D2419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2CCE9-EB56-F440-9064-8307A0673582}" type="datetimeFigureOut">
              <a:rPr lang="en-US" smtClean="0"/>
              <a:t>3/18/2024</a:t>
            </a:fld>
            <a:endParaRPr lang="en-US"/>
          </a:p>
        </p:txBody>
      </p:sp>
      <p:sp>
        <p:nvSpPr>
          <p:cNvPr id="5" name="Footer Placeholder 4">
            <a:extLst>
              <a:ext uri="{FF2B5EF4-FFF2-40B4-BE49-F238E27FC236}">
                <a16:creationId xmlns:a16="http://schemas.microsoft.com/office/drawing/2014/main" id="{9BE0C05B-576C-C44D-A597-FAC31E8FD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D4ED0-D676-E945-825A-E604EFC3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ED81D-EF32-274A-9FD8-8F5D3FB2D67F}" type="slidenum">
              <a:rPr lang="en-US" smtClean="0"/>
              <a:t>‹#›</a:t>
            </a:fld>
            <a:endParaRPr lang="en-US"/>
          </a:p>
        </p:txBody>
      </p:sp>
    </p:spTree>
    <p:extLst>
      <p:ext uri="{BB962C8B-B14F-4D97-AF65-F5344CB8AC3E}">
        <p14:creationId xmlns:p14="http://schemas.microsoft.com/office/powerpoint/2010/main" val="156545731"/>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51" r:id="rId3"/>
    <p:sldLayoutId id="2147483691" r:id="rId4"/>
    <p:sldLayoutId id="2147483653" r:id="rId5"/>
    <p:sldLayoutId id="2147483654" r:id="rId6"/>
    <p:sldLayoutId id="2147483701" r:id="rId7"/>
    <p:sldLayoutId id="2147483656" r:id="rId8"/>
    <p:sldLayoutId id="214748370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C25FC-7CD4-6830-33FA-B20B9ECFD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AF267-1B17-1396-07D2-F7F1914121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6A314-F6F0-B3AA-977F-338B79B84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C2AD9-4401-EB4F-8028-65FC5E3FA5FB}" type="datetimeFigureOut">
              <a:rPr lang="en-US" smtClean="0"/>
              <a:t>3/18/2024</a:t>
            </a:fld>
            <a:endParaRPr lang="en-US"/>
          </a:p>
        </p:txBody>
      </p:sp>
      <p:sp>
        <p:nvSpPr>
          <p:cNvPr id="5" name="Footer Placeholder 4">
            <a:extLst>
              <a:ext uri="{FF2B5EF4-FFF2-40B4-BE49-F238E27FC236}">
                <a16:creationId xmlns:a16="http://schemas.microsoft.com/office/drawing/2014/main" id="{EDC6E7B9-250F-426D-42F5-4A80B7DD7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205423-A2CA-BD4B-A4D5-49AF59BB9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F1A53-C233-0544-B0AD-54AF5914D6A2}" type="slidenum">
              <a:rPr lang="en-US" smtClean="0"/>
              <a:t>‹#›</a:t>
            </a:fld>
            <a:endParaRPr lang="en-US"/>
          </a:p>
        </p:txBody>
      </p:sp>
    </p:spTree>
    <p:extLst>
      <p:ext uri="{BB962C8B-B14F-4D97-AF65-F5344CB8AC3E}">
        <p14:creationId xmlns:p14="http://schemas.microsoft.com/office/powerpoint/2010/main" val="1510564367"/>
      </p:ext>
    </p:extLst>
  </p:cSld>
  <p:clrMap bg1="lt1" tx1="dk1" bg2="lt2" tx2="dk2" accent1="accent1" accent2="accent2" accent3="accent3" accent4="accent4" accent5="accent5" accent6="accent6" hlink="hlink" folHlink="folHlink"/>
  <p:sldLayoutIdLst>
    <p:sldLayoutId id="2147483699"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A0E8D-B03D-78C1-8256-922891CE4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E25BE3-53C3-0C1F-07E4-7E3E76BDE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4CCD4-55E4-92CF-621B-B91C10936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A03E7B-9BDF-4C43-ACF3-8A745B6281A8}" type="datetimeFigureOut">
              <a:rPr lang="en-US" smtClean="0"/>
              <a:t>3/18/2024</a:t>
            </a:fld>
            <a:endParaRPr lang="en-US"/>
          </a:p>
        </p:txBody>
      </p:sp>
      <p:sp>
        <p:nvSpPr>
          <p:cNvPr id="5" name="Footer Placeholder 4">
            <a:extLst>
              <a:ext uri="{FF2B5EF4-FFF2-40B4-BE49-F238E27FC236}">
                <a16:creationId xmlns:a16="http://schemas.microsoft.com/office/drawing/2014/main" id="{914A8A72-058A-B730-3254-1A3523C8B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C03205-D0D5-A81B-7997-87EA6FFBD2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781179-2F99-6E4F-B027-D8C5BC675592}" type="slidenum">
              <a:rPr lang="en-US" smtClean="0"/>
              <a:t>‹#›</a:t>
            </a:fld>
            <a:endParaRPr lang="en-US"/>
          </a:p>
        </p:txBody>
      </p:sp>
    </p:spTree>
    <p:extLst>
      <p:ext uri="{BB962C8B-B14F-4D97-AF65-F5344CB8AC3E}">
        <p14:creationId xmlns:p14="http://schemas.microsoft.com/office/powerpoint/2010/main" val="1900144528"/>
      </p:ext>
    </p:extLst>
  </p:cSld>
  <p:clrMap bg1="lt1" tx1="dk1" bg2="lt2" tx2="dk2" accent1="accent1" accent2="accent2" accent3="accent3" accent4="accent4" accent5="accent5" accent6="accent6" hlink="hlink" folHlink="folHlink"/>
  <p:sldLayoutIdLst>
    <p:sldLayoutId id="2147483657"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945A4-D445-7E32-1D96-3D7D81AAB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F365ED-D786-D621-D2EC-7DD47DA40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6D818-B6A7-091B-2AC9-47D01A2ED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3E88F3-76FD-A644-942F-BC1357C51A6D}" type="datetimeFigureOut">
              <a:rPr lang="en-US" smtClean="0"/>
              <a:t>3/18/2024</a:t>
            </a:fld>
            <a:endParaRPr lang="en-US"/>
          </a:p>
        </p:txBody>
      </p:sp>
      <p:sp>
        <p:nvSpPr>
          <p:cNvPr id="5" name="Footer Placeholder 4">
            <a:extLst>
              <a:ext uri="{FF2B5EF4-FFF2-40B4-BE49-F238E27FC236}">
                <a16:creationId xmlns:a16="http://schemas.microsoft.com/office/drawing/2014/main" id="{9E956C56-42FD-8E71-6ADD-7736E55F7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1E2F9D5-5A67-91AF-5A3F-3422D3DBA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D18E4F-2588-2A4B-8C52-05FBA3BCE4C0}" type="slidenum">
              <a:rPr lang="en-US" smtClean="0"/>
              <a:t>‹#›</a:t>
            </a:fld>
            <a:endParaRPr lang="en-US"/>
          </a:p>
        </p:txBody>
      </p:sp>
    </p:spTree>
    <p:extLst>
      <p:ext uri="{BB962C8B-B14F-4D97-AF65-F5344CB8AC3E}">
        <p14:creationId xmlns:p14="http://schemas.microsoft.com/office/powerpoint/2010/main" val="226671621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mailto:jfreitag@ithaca.edu" TargetMode="External"/><Relationship Id="rId2" Type="http://schemas.openxmlformats.org/officeDocument/2006/relationships/image" Target="../media/image14.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15C18A-FBDF-4007-9AF7-4A3D8781B702}"/>
              </a:ext>
            </a:extLst>
          </p:cNvPr>
          <p:cNvPicPr>
            <a:picLocks noChangeAspect="1"/>
          </p:cNvPicPr>
          <p:nvPr/>
        </p:nvPicPr>
        <p:blipFill rotWithShape="1">
          <a:blip r:embed="rId2">
            <a:alphaModFix amt="50000"/>
          </a:blip>
          <a:srcRect t="14112" b="983"/>
          <a:stretch/>
        </p:blipFill>
        <p:spPr>
          <a:xfrm>
            <a:off x="20" y="1"/>
            <a:ext cx="12191980" cy="6857999"/>
          </a:xfrm>
          <a:prstGeom prst="rect">
            <a:avLst/>
          </a:prstGeom>
        </p:spPr>
      </p:pic>
      <p:sp>
        <p:nvSpPr>
          <p:cNvPr id="2" name="Title 1">
            <a:extLst>
              <a:ext uri="{FF2B5EF4-FFF2-40B4-BE49-F238E27FC236}">
                <a16:creationId xmlns:a16="http://schemas.microsoft.com/office/drawing/2014/main" id="{54F38DAE-494D-9244-AFAD-97C5A0D40EDD}"/>
              </a:ext>
            </a:extLst>
          </p:cNvPr>
          <p:cNvSpPr>
            <a:spLocks noGrp="1"/>
          </p:cNvSpPr>
          <p:nvPr>
            <p:ph type="ctrTitle"/>
          </p:nvPr>
        </p:nvSpPr>
        <p:spPr>
          <a:xfrm>
            <a:off x="1524000" y="2099392"/>
            <a:ext cx="9144000" cy="2900518"/>
          </a:xfrm>
        </p:spPr>
        <p:txBody>
          <a:bodyPr>
            <a:normAutofit/>
          </a:bodyPr>
          <a:lstStyle/>
          <a:p>
            <a:r>
              <a:rPr lang="en-US" sz="7200" dirty="0">
                <a:solidFill>
                  <a:srgbClr val="FFFFFF"/>
                </a:solidFill>
              </a:rPr>
              <a:t>History Courses</a:t>
            </a:r>
          </a:p>
        </p:txBody>
      </p:sp>
      <p:sp>
        <p:nvSpPr>
          <p:cNvPr id="3" name="Subtitle 2">
            <a:extLst>
              <a:ext uri="{FF2B5EF4-FFF2-40B4-BE49-F238E27FC236}">
                <a16:creationId xmlns:a16="http://schemas.microsoft.com/office/drawing/2014/main" id="{5DAAE6C8-E237-EC4B-A38F-EE81A13DFBAF}"/>
              </a:ext>
            </a:extLst>
          </p:cNvPr>
          <p:cNvSpPr>
            <a:spLocks noGrp="1"/>
          </p:cNvSpPr>
          <p:nvPr>
            <p:ph type="subTitle" idx="1"/>
          </p:nvPr>
        </p:nvSpPr>
        <p:spPr>
          <a:xfrm>
            <a:off x="1361162" y="5210407"/>
            <a:ext cx="9144000" cy="1098395"/>
          </a:xfrm>
        </p:spPr>
        <p:txBody>
          <a:bodyPr>
            <a:normAutofit/>
          </a:bodyPr>
          <a:lstStyle/>
          <a:p>
            <a:r>
              <a:rPr lang="en-US" sz="6000" dirty="0">
                <a:solidFill>
                  <a:srgbClr val="FFFFFF"/>
                </a:solidFill>
                <a:latin typeface="+mj-lt"/>
              </a:rPr>
              <a:t>Fall 2024</a:t>
            </a:r>
          </a:p>
        </p:txBody>
      </p:sp>
    </p:spTree>
    <p:extLst>
      <p:ext uri="{BB962C8B-B14F-4D97-AF65-F5344CB8AC3E}">
        <p14:creationId xmlns:p14="http://schemas.microsoft.com/office/powerpoint/2010/main" val="14484376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69940" y="365124"/>
            <a:ext cx="6172200" cy="1828800"/>
          </a:xfrm>
        </p:spPr>
        <p:txBody>
          <a:bodyPr vert="horz" lIns="91440" tIns="45720" rIns="91440" bIns="45720" rtlCol="0" anchor="ctr">
            <a:normAutofit/>
          </a:bodyPr>
          <a:lstStyle/>
          <a:p>
            <a:r>
              <a:rPr lang="en-US" sz="2100" dirty="0"/>
              <a:t>History 101: Before Europe:  Cultures of the Premodern West</a:t>
            </a:r>
            <a:br>
              <a:rPr lang="en-US" sz="2100" dirty="0"/>
            </a:br>
            <a:br>
              <a:rPr lang="en-US" sz="2100" dirty="0"/>
            </a:br>
            <a:r>
              <a:rPr lang="en-US" sz="2100" dirty="0"/>
              <a:t>Prof. Klemm   </a:t>
            </a:r>
            <a:br>
              <a:rPr lang="en-US" sz="2100" dirty="0"/>
            </a:br>
            <a:r>
              <a:rPr lang="en-US" sz="2100" dirty="0"/>
              <a:t>TR 2:35-3:50</a:t>
            </a:r>
          </a:p>
        </p:txBody>
      </p:sp>
      <p:pic>
        <p:nvPicPr>
          <p:cNvPr id="8" name="Picture Placeholder 7"/>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 b="2447"/>
          <a:stretch/>
        </p:blipFill>
        <p:spPr>
          <a:xfrm>
            <a:off x="20" y="10"/>
            <a:ext cx="4639713" cy="6857990"/>
          </a:xfrm>
          <a:prstGeom prst="rect">
            <a:avLst/>
          </a:prstGeom>
        </p:spPr>
      </p:pic>
      <p:sp>
        <p:nvSpPr>
          <p:cNvPr id="7" name="Text Placeholder 6"/>
          <p:cNvSpPr>
            <a:spLocks noGrp="1"/>
          </p:cNvSpPr>
          <p:nvPr>
            <p:ph type="body" sz="half" idx="2"/>
          </p:nvPr>
        </p:nvSpPr>
        <p:spPr>
          <a:xfrm>
            <a:off x="5069940" y="2322576"/>
            <a:ext cx="6172200" cy="3858768"/>
          </a:xfrm>
        </p:spPr>
        <p:txBody>
          <a:bodyPr vert="horz" lIns="91440" tIns="45720" rIns="91440" bIns="45720" rtlCol="0">
            <a:normAutofit/>
          </a:bodyPr>
          <a:lstStyle/>
          <a:p>
            <a:pPr indent="-228600">
              <a:buFont typeface="Arial" panose="020B0604020202020204" pitchFamily="34" charset="0"/>
              <a:buChar char="•"/>
            </a:pPr>
            <a:r>
              <a:rPr lang="en-US" sz="2400" dirty="0"/>
              <a:t>This course examines a selection of cultures from the beginnings of Western civilization in ancient Greece into the sixteenth century. </a:t>
            </a:r>
            <a:endParaRPr lang="en-US" sz="2400"/>
          </a:p>
          <a:p>
            <a:pPr indent="-228600">
              <a:buFont typeface="Arial" panose="020B0604020202020204" pitchFamily="34" charset="0"/>
              <a:buChar char="•"/>
            </a:pPr>
            <a:endParaRPr lang="en-US" sz="2400"/>
          </a:p>
          <a:p>
            <a:pPr indent="-228600">
              <a:buFont typeface="Arial" panose="020B0604020202020204" pitchFamily="34" charset="0"/>
              <a:buChar char="•"/>
            </a:pPr>
            <a:r>
              <a:rPr lang="en-US" sz="2400" dirty="0"/>
              <a:t>This course also has two ICC designations: Power and Justice and Identities. </a:t>
            </a:r>
            <a:endParaRPr lang="en-US" sz="2400"/>
          </a:p>
        </p:txBody>
      </p:sp>
    </p:spTree>
    <p:extLst>
      <p:ext uri="{BB962C8B-B14F-4D97-AF65-F5344CB8AC3E}">
        <p14:creationId xmlns:p14="http://schemas.microsoft.com/office/powerpoint/2010/main" val="1541145986"/>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7ED0-CEEC-1E42-B9E0-A0C827BAA920}"/>
              </a:ext>
            </a:extLst>
          </p:cNvPr>
          <p:cNvSpPr>
            <a:spLocks noGrp="1"/>
          </p:cNvSpPr>
          <p:nvPr>
            <p:ph type="title"/>
          </p:nvPr>
        </p:nvSpPr>
        <p:spPr>
          <a:xfrm>
            <a:off x="457201" y="63901"/>
            <a:ext cx="2381250" cy="2798956"/>
          </a:xfrm>
        </p:spPr>
        <p:txBody>
          <a:bodyPr vert="horz" lIns="91440" tIns="45720" rIns="91440" bIns="45720" rtlCol="0" anchor="ctr">
            <a:noAutofit/>
          </a:bodyPr>
          <a:lstStyle/>
          <a:p>
            <a:r>
              <a:rPr lang="en-US" sz="1200" kern="1200" dirty="0">
                <a:solidFill>
                  <a:schemeClr val="tx1"/>
                </a:solidFill>
                <a:latin typeface="+mj-lt"/>
                <a:ea typeface="+mj-ea"/>
                <a:cs typeface="+mj-cs"/>
              </a:rPr>
              <a:t>Ancient Historians: Herodotus </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HIST 20001-01</a:t>
            </a:r>
            <a:br>
              <a:rPr lang="en-US" sz="1200" kern="1200" dirty="0">
                <a:solidFill>
                  <a:schemeClr val="tx1"/>
                </a:solidFill>
                <a:latin typeface="+mj-lt"/>
                <a:ea typeface="+mj-ea"/>
                <a:cs typeface="+mj-cs"/>
              </a:rPr>
            </a:br>
            <a:r>
              <a:rPr lang="en-US" sz="1200" kern="1200">
                <a:solidFill>
                  <a:schemeClr val="tx1"/>
                </a:solidFill>
                <a:latin typeface="+mj-lt"/>
                <a:ea typeface="+mj-ea"/>
                <a:cs typeface="+mj-cs"/>
              </a:rPr>
              <a:t>1 CR</a:t>
            </a:r>
            <a:br>
              <a:rPr lang="en-US" sz="1200" kern="1200" dirty="0">
                <a:solidFill>
                  <a:schemeClr val="tx1"/>
                </a:solidFill>
                <a:latin typeface="+mj-lt"/>
                <a:ea typeface="+mj-ea"/>
                <a:cs typeface="+mj-cs"/>
              </a:rPr>
            </a:br>
            <a:r>
              <a:rPr lang="en-US" sz="1200" dirty="0"/>
              <a:t>Wednesdays:  11:00-11:50</a:t>
            </a: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Professor Klemm </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Herodotus' </a:t>
            </a:r>
            <a:r>
              <a:rPr lang="en-US" sz="1200" i="1" kern="1200" dirty="0">
                <a:solidFill>
                  <a:schemeClr val="tx1"/>
                </a:solidFill>
                <a:latin typeface="+mj-lt"/>
                <a:ea typeface="+mj-ea"/>
                <a:cs typeface="+mj-cs"/>
              </a:rPr>
              <a:t>History,</a:t>
            </a:r>
            <a:r>
              <a:rPr lang="en-US" sz="1200" kern="1200" dirty="0">
                <a:solidFill>
                  <a:schemeClr val="tx1"/>
                </a:solidFill>
                <a:latin typeface="+mj-lt"/>
                <a:ea typeface="+mj-ea"/>
                <a:cs typeface="+mj-cs"/>
              </a:rPr>
              <a:t> most famous for the story of the Persian Wars</a:t>
            </a:r>
            <a:r>
              <a:rPr lang="en-US" sz="1200" i="1" kern="1200" dirty="0">
                <a:solidFill>
                  <a:schemeClr val="tx1"/>
                </a:solidFill>
                <a:latin typeface="+mj-lt"/>
                <a:ea typeface="+mj-ea"/>
                <a:cs typeface="+mj-cs"/>
              </a:rPr>
              <a:t>, </a:t>
            </a:r>
            <a:r>
              <a:rPr lang="en-US" sz="1200" kern="1200" dirty="0">
                <a:solidFill>
                  <a:schemeClr val="tx1"/>
                </a:solidFill>
                <a:latin typeface="+mj-lt"/>
                <a:ea typeface="+mj-ea"/>
                <a:cs typeface="+mj-cs"/>
              </a:rPr>
              <a:t>is a remarkable treasury of incredible stories, which have inspired countless moments in fantasy and historical fiction over the years. This 1-credit class will read and discuss selections from this text, while also considering the significance of the History as a new genre in 5th-century BC Greece. </a:t>
            </a:r>
          </a:p>
        </p:txBody>
      </p:sp>
      <p:sp>
        <p:nvSpPr>
          <p:cNvPr id="10" name="Content Placeholder 9">
            <a:extLst>
              <a:ext uri="{FF2B5EF4-FFF2-40B4-BE49-F238E27FC236}">
                <a16:creationId xmlns:a16="http://schemas.microsoft.com/office/drawing/2014/main" id="{8445EA04-4B60-4295-B295-6904EAD2D762}"/>
              </a:ext>
            </a:extLst>
          </p:cNvPr>
          <p:cNvSpPr>
            <a:spLocks noGrp="1"/>
          </p:cNvSpPr>
          <p:nvPr>
            <p:ph sz="half" idx="1"/>
          </p:nvPr>
        </p:nvSpPr>
        <p:spPr>
          <a:xfrm>
            <a:off x="3157538" y="412454"/>
            <a:ext cx="3243262" cy="2101850"/>
          </a:xfrm>
        </p:spPr>
        <p:txBody>
          <a:bodyPr vert="horz" lIns="91440" tIns="45720" rIns="91440" bIns="45720" rtlCol="0" anchor="ctr">
            <a:normAutofit/>
          </a:bodyPr>
          <a:lstStyle/>
          <a:p>
            <a:endParaRPr lang="en-US" sz="1700"/>
          </a:p>
        </p:txBody>
      </p:sp>
      <p:pic>
        <p:nvPicPr>
          <p:cNvPr id="5" name="Picture 6" descr="A group of people in a pool of water&#10;&#10;Description generated with high confidence">
            <a:extLst>
              <a:ext uri="{FF2B5EF4-FFF2-40B4-BE49-F238E27FC236}">
                <a16:creationId xmlns:a16="http://schemas.microsoft.com/office/drawing/2014/main" id="{A0A87DF0-A8C9-49AB-8087-F064DD8F8BFB}"/>
              </a:ext>
            </a:extLst>
          </p:cNvPr>
          <p:cNvPicPr>
            <a:picLocks noGrp="1" noChangeAspect="1"/>
          </p:cNvPicPr>
          <p:nvPr>
            <p:ph sz="half" idx="2"/>
          </p:nvPr>
        </p:nvPicPr>
        <p:blipFill rotWithShape="1">
          <a:blip r:embed="rId2"/>
          <a:srcRect t="5207"/>
          <a:stretch/>
        </p:blipFill>
        <p:spPr>
          <a:xfrm>
            <a:off x="20" y="2959630"/>
            <a:ext cx="6400781" cy="3898370"/>
          </a:xfrm>
          <a:prstGeom prst="rect">
            <a:avLst/>
          </a:prstGeom>
        </p:spPr>
      </p:pic>
      <p:pic>
        <p:nvPicPr>
          <p:cNvPr id="6" name="Content Placeholder 5" descr="An old photo of a person&#10;&#10;Description automatically generated">
            <a:extLst>
              <a:ext uri="{FF2B5EF4-FFF2-40B4-BE49-F238E27FC236}">
                <a16:creationId xmlns:a16="http://schemas.microsoft.com/office/drawing/2014/main" id="{F9033C32-45F5-0B47-B5A4-5E8C92320B1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 b="19185"/>
          <a:stretch/>
        </p:blipFill>
        <p:spPr>
          <a:xfrm>
            <a:off x="6591299" y="1"/>
            <a:ext cx="5600701" cy="6857999"/>
          </a:xfrm>
          <a:prstGeom prst="rect">
            <a:avLst/>
          </a:prstGeom>
        </p:spPr>
      </p:pic>
    </p:spTree>
    <p:extLst>
      <p:ext uri="{BB962C8B-B14F-4D97-AF65-F5344CB8AC3E}">
        <p14:creationId xmlns:p14="http://schemas.microsoft.com/office/powerpoint/2010/main" val="1614634052"/>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2C5A181-E905-4B83-AFEF-B225FF30F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37" y="453918"/>
            <a:ext cx="2144220" cy="1868815"/>
          </a:xfrm>
          <a:prstGeom prst="rect">
            <a:avLst/>
          </a:prstGeom>
          <a:solidFill>
            <a:srgbClr val="4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1E3CD59-9124-BD93-0151-43A6A3BBB8EE}"/>
              </a:ext>
            </a:extLst>
          </p:cNvPr>
          <p:cNvPicPr>
            <a:picLocks noChangeAspect="1"/>
          </p:cNvPicPr>
          <p:nvPr/>
        </p:nvPicPr>
        <p:blipFill rotWithShape="1">
          <a:blip r:embed="rId2"/>
          <a:srcRect t="9669" r="2" b="11776"/>
          <a:stretch/>
        </p:blipFill>
        <p:spPr>
          <a:xfrm>
            <a:off x="2759441" y="453918"/>
            <a:ext cx="2128525" cy="1868815"/>
          </a:xfrm>
          <a:prstGeom prst="rect">
            <a:avLst/>
          </a:prstGeom>
        </p:spPr>
      </p:pic>
      <p:pic>
        <p:nvPicPr>
          <p:cNvPr id="6" name="Picture 5">
            <a:extLst>
              <a:ext uri="{FF2B5EF4-FFF2-40B4-BE49-F238E27FC236}">
                <a16:creationId xmlns:a16="http://schemas.microsoft.com/office/drawing/2014/main" id="{28B5A812-B70A-B427-7122-F4E8FCD1FD1F}"/>
              </a:ext>
            </a:extLst>
          </p:cNvPr>
          <p:cNvPicPr>
            <a:picLocks noChangeAspect="1"/>
          </p:cNvPicPr>
          <p:nvPr/>
        </p:nvPicPr>
        <p:blipFill rotWithShape="1">
          <a:blip r:embed="rId3"/>
          <a:srcRect t="5733" r="-1" b="5732"/>
          <a:stretch/>
        </p:blipFill>
        <p:spPr>
          <a:xfrm>
            <a:off x="455134" y="2482591"/>
            <a:ext cx="4425623" cy="3918209"/>
          </a:xfrm>
          <a:prstGeom prst="rect">
            <a:avLst/>
          </a:prstGeom>
        </p:spPr>
      </p:pic>
      <p:pic>
        <p:nvPicPr>
          <p:cNvPr id="9" name="Picture 8">
            <a:extLst>
              <a:ext uri="{FF2B5EF4-FFF2-40B4-BE49-F238E27FC236}">
                <a16:creationId xmlns:a16="http://schemas.microsoft.com/office/drawing/2014/main" id="{E5B3019B-7DD3-9B1B-FDAC-64EE1F1C39BE}"/>
              </a:ext>
            </a:extLst>
          </p:cNvPr>
          <p:cNvPicPr>
            <a:picLocks noChangeAspect="1"/>
          </p:cNvPicPr>
          <p:nvPr/>
        </p:nvPicPr>
        <p:blipFill rotWithShape="1">
          <a:blip r:embed="rId4"/>
          <a:srcRect l="11724" r="14117" b="5"/>
          <a:stretch/>
        </p:blipFill>
        <p:spPr>
          <a:xfrm>
            <a:off x="5039582" y="455276"/>
            <a:ext cx="2128524" cy="3918209"/>
          </a:xfrm>
          <a:prstGeom prst="rect">
            <a:avLst/>
          </a:prstGeom>
        </p:spPr>
      </p:pic>
      <p:sp>
        <p:nvSpPr>
          <p:cNvPr id="24" name="Rectangle 23">
            <a:extLst>
              <a:ext uri="{FF2B5EF4-FFF2-40B4-BE49-F238E27FC236}">
                <a16:creationId xmlns:a16="http://schemas.microsoft.com/office/drawing/2014/main" id="{3634A21A-3D5D-4DFA-99F4-16A031986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4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6345EDD-DC48-2974-DDC2-3DEFC96EF6E0}"/>
              </a:ext>
            </a:extLst>
          </p:cNvPr>
          <p:cNvSpPr txBox="1"/>
          <p:nvPr/>
        </p:nvSpPr>
        <p:spPr>
          <a:xfrm>
            <a:off x="7578164" y="717176"/>
            <a:ext cx="3890683" cy="2711824"/>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3400" kern="1200" dirty="0">
                <a:solidFill>
                  <a:srgbClr val="FFFFFF"/>
                </a:solidFill>
                <a:latin typeface="+mj-lt"/>
                <a:ea typeface="+mj-ea"/>
                <a:cs typeface="+mj-cs"/>
              </a:rPr>
              <a:t>History 15000: Best &amp; Worst Presidents	</a:t>
            </a:r>
          </a:p>
          <a:p>
            <a:pPr>
              <a:lnSpc>
                <a:spcPct val="90000"/>
              </a:lnSpc>
              <a:spcBef>
                <a:spcPct val="0"/>
              </a:spcBef>
              <a:spcAft>
                <a:spcPts val="600"/>
              </a:spcAft>
            </a:pPr>
            <a:endParaRPr lang="en-US" sz="3400" dirty="0">
              <a:solidFill>
                <a:srgbClr val="FFFFFF"/>
              </a:solidFill>
              <a:latin typeface="+mj-lt"/>
              <a:ea typeface="+mj-ea"/>
              <a:cs typeface="+mj-cs"/>
            </a:endParaRPr>
          </a:p>
          <a:p>
            <a:pPr>
              <a:lnSpc>
                <a:spcPct val="90000"/>
              </a:lnSpc>
              <a:spcBef>
                <a:spcPct val="0"/>
              </a:spcBef>
              <a:spcAft>
                <a:spcPts val="600"/>
              </a:spcAft>
            </a:pPr>
            <a:r>
              <a:rPr lang="en-US" sz="3400" kern="1200" dirty="0">
                <a:solidFill>
                  <a:srgbClr val="FFFFFF"/>
                </a:solidFill>
                <a:latin typeface="+mj-lt"/>
                <a:ea typeface="+mj-ea"/>
                <a:cs typeface="+mj-cs"/>
              </a:rPr>
              <a:t>Professor Ponce</a:t>
            </a:r>
          </a:p>
          <a:p>
            <a:pPr>
              <a:lnSpc>
                <a:spcPct val="90000"/>
              </a:lnSpc>
              <a:spcBef>
                <a:spcPct val="0"/>
              </a:spcBef>
              <a:spcAft>
                <a:spcPts val="600"/>
              </a:spcAft>
            </a:pPr>
            <a:endParaRPr lang="en-US" sz="3400" dirty="0">
              <a:solidFill>
                <a:srgbClr val="FFFFFF"/>
              </a:solidFill>
              <a:latin typeface="+mj-lt"/>
              <a:ea typeface="+mj-ea"/>
              <a:cs typeface="+mj-cs"/>
            </a:endParaRPr>
          </a:p>
          <a:p>
            <a:pPr>
              <a:lnSpc>
                <a:spcPct val="90000"/>
              </a:lnSpc>
              <a:spcBef>
                <a:spcPct val="0"/>
              </a:spcBef>
              <a:spcAft>
                <a:spcPts val="600"/>
              </a:spcAft>
            </a:pPr>
            <a:r>
              <a:rPr lang="en-US" sz="3400" kern="1200" dirty="0">
                <a:solidFill>
                  <a:srgbClr val="FFFFFF"/>
                </a:solidFill>
                <a:latin typeface="+mj-lt"/>
                <a:ea typeface="+mj-ea"/>
                <a:cs typeface="+mj-cs"/>
              </a:rPr>
              <a:t>MWF 2:00-3:10</a:t>
            </a:r>
          </a:p>
        </p:txBody>
      </p:sp>
      <p:sp>
        <p:nvSpPr>
          <p:cNvPr id="26" name="Rectangle 25">
            <a:extLst>
              <a:ext uri="{FF2B5EF4-FFF2-40B4-BE49-F238E27FC236}">
                <a16:creationId xmlns:a16="http://schemas.microsoft.com/office/drawing/2014/main" id="{A45CA7EE-A5CB-4305-88A0-F94C85A7B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580" y="4533661"/>
            <a:ext cx="2108279" cy="1867139"/>
          </a:xfrm>
          <a:prstGeom prst="rect">
            <a:avLst/>
          </a:prstGeom>
          <a:solidFill>
            <a:srgbClr val="4539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D667F4F-909C-33C5-64ED-C5EB79FE8BEF}"/>
              </a:ext>
            </a:extLst>
          </p:cNvPr>
          <p:cNvPicPr>
            <a:picLocks noChangeAspect="1"/>
          </p:cNvPicPr>
          <p:nvPr/>
        </p:nvPicPr>
        <p:blipFill rotWithShape="1">
          <a:blip r:embed="rId5"/>
          <a:srcRect b="12680"/>
          <a:stretch/>
        </p:blipFill>
        <p:spPr>
          <a:xfrm>
            <a:off x="7318437" y="4535267"/>
            <a:ext cx="2136433" cy="1865533"/>
          </a:xfrm>
          <a:prstGeom prst="rect">
            <a:avLst/>
          </a:prstGeom>
        </p:spPr>
      </p:pic>
      <p:pic>
        <p:nvPicPr>
          <p:cNvPr id="5" name="Picture 4">
            <a:extLst>
              <a:ext uri="{FF2B5EF4-FFF2-40B4-BE49-F238E27FC236}">
                <a16:creationId xmlns:a16="http://schemas.microsoft.com/office/drawing/2014/main" id="{E439B399-229D-D8DE-00EB-5A9BF71CFB30}"/>
              </a:ext>
            </a:extLst>
          </p:cNvPr>
          <p:cNvPicPr>
            <a:picLocks noChangeAspect="1"/>
          </p:cNvPicPr>
          <p:nvPr/>
        </p:nvPicPr>
        <p:blipFill rotWithShape="1">
          <a:blip r:embed="rId6"/>
          <a:srcRect l="6452" r="17723" b="-2"/>
          <a:stretch/>
        </p:blipFill>
        <p:spPr>
          <a:xfrm>
            <a:off x="9609169" y="4535267"/>
            <a:ext cx="2125631" cy="1865533"/>
          </a:xfrm>
          <a:prstGeom prst="rect">
            <a:avLst/>
          </a:prstGeom>
        </p:spPr>
      </p:pic>
    </p:spTree>
    <p:extLst>
      <p:ext uri="{BB962C8B-B14F-4D97-AF65-F5344CB8AC3E}">
        <p14:creationId xmlns:p14="http://schemas.microsoft.com/office/powerpoint/2010/main" val="245709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CF35D5C-6AA8-8740-AC31-EBD5D73A7EF9}"/>
              </a:ext>
            </a:extLst>
          </p:cNvPr>
          <p:cNvPicPr>
            <a:picLocks noChangeAspect="1"/>
          </p:cNvPicPr>
          <p:nvPr/>
        </p:nvPicPr>
        <p:blipFill rotWithShape="1">
          <a:blip r:embed="rId2"/>
          <a:srcRect t="14340" r="-2" b="-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a:extLst>
              <a:ext uri="{FF2B5EF4-FFF2-40B4-BE49-F238E27FC236}">
                <a16:creationId xmlns:a16="http://schemas.microsoft.com/office/drawing/2014/main" id="{61F1639C-D62D-4B4E-9988-9D12289D4560}"/>
              </a:ext>
            </a:extLst>
          </p:cNvPr>
          <p:cNvPicPr>
            <a:picLocks noChangeAspect="1"/>
          </p:cNvPicPr>
          <p:nvPr/>
        </p:nvPicPr>
        <p:blipFill rotWithShape="1">
          <a:blip r:embed="rId3"/>
          <a:srcRect l="14577" r="1" b="1"/>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23" name="Picture 22">
            <a:extLst>
              <a:ext uri="{FF2B5EF4-FFF2-40B4-BE49-F238E27FC236}">
                <a16:creationId xmlns:a16="http://schemas.microsoft.com/office/drawing/2014/main" id="{73529DEE-25B8-AF4F-9C87-87D47994B7CB}"/>
              </a:ext>
            </a:extLst>
          </p:cNvPr>
          <p:cNvPicPr>
            <a:picLocks noChangeAspect="1"/>
          </p:cNvPicPr>
          <p:nvPr/>
        </p:nvPicPr>
        <p:blipFill rotWithShape="1">
          <a:blip r:embed="rId4"/>
          <a:srcRect t="15002" r="2"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1" name="Freeform: Shape 31">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Freeform: Shape 33">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438912" y="1508759"/>
            <a:ext cx="3414966" cy="4723558"/>
          </a:xfrm>
        </p:spPr>
        <p:txBody>
          <a:bodyPr vert="horz" lIns="91440" tIns="45720" rIns="91440" bIns="45720" rtlCol="0" anchor="b">
            <a:normAutofit/>
          </a:bodyPr>
          <a:lstStyle/>
          <a:p>
            <a:r>
              <a:rPr lang="en-US" sz="2800" b="1" kern="1200" dirty="0">
                <a:solidFill>
                  <a:schemeClr val="tx1"/>
                </a:solidFill>
                <a:latin typeface="+mj-lt"/>
                <a:ea typeface="+mj-ea"/>
                <a:cs typeface="+mj-cs"/>
              </a:rPr>
              <a:t>History 240: </a:t>
            </a:r>
            <a:r>
              <a:rPr lang="en-US" sz="2800" b="1" i="0" u="none" strike="noStrike" kern="1200" dirty="0">
                <a:solidFill>
                  <a:schemeClr val="tx1"/>
                </a:solidFill>
                <a:effectLst/>
                <a:latin typeface="+mj-lt"/>
                <a:ea typeface="+mj-ea"/>
                <a:cs typeface="+mj-cs"/>
              </a:rPr>
              <a:t>Reimagining America: Politics, Religion, and Reform in the Antebellum U.S., 1815-1860 </a:t>
            </a: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Prof. Ponce</a:t>
            </a: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MWF 11:00-12:10</a:t>
            </a:r>
          </a:p>
        </p:txBody>
      </p:sp>
      <p:sp>
        <p:nvSpPr>
          <p:cNvPr id="43" name="Rectangle 42">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986F0E-ACBB-6144-88E6-29719FB7213A}"/>
              </a:ext>
            </a:extLst>
          </p:cNvPr>
          <p:cNvPicPr>
            <a:picLocks noChangeAspect="1"/>
          </p:cNvPicPr>
          <p:nvPr/>
        </p:nvPicPr>
        <p:blipFill rotWithShape="1">
          <a:blip r:embed="rId5"/>
          <a:srcRect t="3527" r="2" b="29286"/>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44" name="Rectangle 43">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73843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201744-31B6-A2C6-B11A-2267A8A94F19}"/>
              </a:ext>
            </a:extLst>
          </p:cNvPr>
          <p:cNvPicPr>
            <a:picLocks noChangeAspect="1"/>
          </p:cNvPicPr>
          <p:nvPr/>
        </p:nvPicPr>
        <p:blipFill rotWithShape="1">
          <a:blip r:embed="rId2"/>
          <a:srcRect t="27005" r="2" b="2"/>
          <a:stretch/>
        </p:blipFill>
        <p:spPr>
          <a:xfrm>
            <a:off x="579264" y="365141"/>
            <a:ext cx="6288262" cy="3063875"/>
          </a:xfrm>
          <a:prstGeom prst="rect">
            <a:avLst/>
          </a:prstGeom>
        </p:spPr>
      </p:pic>
      <p:sp useBgFill="1">
        <p:nvSpPr>
          <p:cNvPr id="12" name="Rectangle 11">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3630935"/>
            <a:ext cx="2111122" cy="2546027"/>
          </a:xfrm>
        </p:spPr>
        <p:txBody>
          <a:bodyPr vert="horz" lIns="91440" tIns="45720" rIns="91440" bIns="45720" rtlCol="0" anchor="ctr">
            <a:normAutofit fontScale="90000"/>
          </a:bodyPr>
          <a:lstStyle/>
          <a:p>
            <a:r>
              <a:rPr lang="en-US" sz="2200" kern="1200" dirty="0">
                <a:solidFill>
                  <a:schemeClr val="tx1"/>
                </a:solidFill>
                <a:latin typeface="+mj-lt"/>
                <a:ea typeface="+mj-ea"/>
                <a:cs typeface="+mj-cs"/>
              </a:rPr>
              <a:t>History 246:  After the American Civil War:  Race, Reconstruction, &amp; Reconciliation</a:t>
            </a:r>
            <a:br>
              <a:rPr lang="en-US" sz="2200" kern="1200" dirty="0">
                <a:solidFill>
                  <a:schemeClr val="tx1"/>
                </a:solidFill>
                <a:latin typeface="+mj-lt"/>
                <a:ea typeface="+mj-ea"/>
                <a:cs typeface="+mj-cs"/>
              </a:rPr>
            </a:b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MW 4:00-5:15 &amp;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F 1:00-1:50 </a:t>
            </a:r>
          </a:p>
        </p:txBody>
      </p:sp>
      <p:sp>
        <p:nvSpPr>
          <p:cNvPr id="14" name="Rectangle 13">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half" idx="2"/>
          </p:nvPr>
        </p:nvSpPr>
        <p:spPr>
          <a:xfrm>
            <a:off x="3360563" y="3849688"/>
            <a:ext cx="3315810" cy="2105025"/>
          </a:xfrm>
        </p:spPr>
        <p:txBody>
          <a:bodyPr vert="horz" lIns="91440" tIns="45720" rIns="91440" bIns="45720" rtlCol="0" anchor="ctr">
            <a:normAutofit/>
          </a:bodyPr>
          <a:lstStyle/>
          <a:p>
            <a:r>
              <a:rPr lang="en-US" sz="1200" dirty="0"/>
              <a:t>Professor Ponce</a:t>
            </a:r>
          </a:p>
          <a:p>
            <a:r>
              <a:rPr lang="en-US" sz="1200" dirty="0"/>
              <a:t>This course investigates the aftermath of the American Civil War with an emphasis on race, reconstruction, and reconciliation.  Topics include emancipation; the 13</a:t>
            </a:r>
            <a:r>
              <a:rPr lang="en-US" sz="1200" baseline="30000" dirty="0"/>
              <a:t>th</a:t>
            </a:r>
            <a:r>
              <a:rPr lang="en-US" sz="1200" dirty="0"/>
              <a:t>, 14</a:t>
            </a:r>
            <a:r>
              <a:rPr lang="en-US" sz="1200" baseline="30000" dirty="0"/>
              <a:t>th</a:t>
            </a:r>
            <a:r>
              <a:rPr lang="en-US" sz="1200" dirty="0"/>
              <a:t>, and 15</a:t>
            </a:r>
            <a:r>
              <a:rPr lang="en-US" sz="1200" baseline="30000" dirty="0"/>
              <a:t>th</a:t>
            </a:r>
            <a:r>
              <a:rPr lang="en-US" sz="1200" dirty="0"/>
              <a:t> amendments; the Freedman’s Bureau; the rise of the Ku Klux Klan; the development of the lost cause ideology; voting laws and civil rights; the rise of Jim Crow laws; the epidemic of lynching; the contested election of 1877; and how the memory of the war shapes race relations. </a:t>
            </a:r>
          </a:p>
        </p:txBody>
      </p:sp>
      <p:pic>
        <p:nvPicPr>
          <p:cNvPr id="6" name="Picture Placeholder 4" descr="37947r.jpg">
            <a:extLst>
              <a:ext uri="{FF2B5EF4-FFF2-40B4-BE49-F238E27FC236}">
                <a16:creationId xmlns:a16="http://schemas.microsoft.com/office/drawing/2014/main" id="{8D5788B0-6243-D775-A0FF-D0B6A62FEA1B}"/>
              </a:ext>
            </a:extLst>
          </p:cNvPr>
          <p:cNvPicPr>
            <a:picLocks noChangeAspect="1"/>
          </p:cNvPicPr>
          <p:nvPr/>
        </p:nvPicPr>
        <p:blipFill rotWithShape="1">
          <a:blip r:embed="rId3">
            <a:extLst>
              <a:ext uri="{28A0092B-C50C-407E-A947-70E740481C1C}">
                <a14:useLocalDpi xmlns:a14="http://schemas.microsoft.com/office/drawing/2010/main" val="0"/>
              </a:ext>
            </a:extLst>
          </a:blip>
          <a:srcRect l="1333" r="1323"/>
          <a:stretch/>
        </p:blipFill>
        <p:spPr>
          <a:xfrm>
            <a:off x="7328967" y="0"/>
            <a:ext cx="4639713" cy="6857990"/>
          </a:xfrm>
          <a:prstGeom prst="rect">
            <a:avLst/>
          </a:prstGeom>
        </p:spPr>
      </p:pic>
    </p:spTree>
    <p:extLst>
      <p:ext uri="{BB962C8B-B14F-4D97-AF65-F5344CB8AC3E}">
        <p14:creationId xmlns:p14="http://schemas.microsoft.com/office/powerpoint/2010/main" val="289157800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96B6EA-19E4-4CC3-B06A-C607F0099A34}"/>
              </a:ext>
            </a:extLst>
          </p:cNvPr>
          <p:cNvSpPr>
            <a:spLocks noGrp="1"/>
          </p:cNvSpPr>
          <p:nvPr>
            <p:ph type="title"/>
          </p:nvPr>
        </p:nvSpPr>
        <p:spPr>
          <a:xfrm>
            <a:off x="524256" y="491260"/>
            <a:ext cx="6729299" cy="1794738"/>
          </a:xfrm>
        </p:spPr>
        <p:txBody>
          <a:bodyPr vert="horz" lIns="91440" tIns="45720" rIns="91440" bIns="45720" rtlCol="0" anchor="ctr">
            <a:normAutofit fontScale="90000"/>
          </a:bodyPr>
          <a:lstStyle/>
          <a:p>
            <a:r>
              <a:rPr lang="en-US" sz="2000" kern="1200" dirty="0">
                <a:solidFill>
                  <a:srgbClr val="FFFFFF"/>
                </a:solidFill>
                <a:latin typeface="+mj-lt"/>
                <a:ea typeface="+mj-ea"/>
                <a:cs typeface="+mj-cs"/>
              </a:rPr>
              <a:t>This course explores major issues that led to the making of the modern United States.  It pays attention to social and intellectual currents, labor and business, immigration and ethnicity, race and gender, the development of reform and radical activities, war, Progressivism and the New Deal, women’s liberation and civil rights (Diversity)</a:t>
            </a:r>
            <a:br>
              <a:rPr lang="en-US" sz="1400" kern="1200" dirty="0">
                <a:solidFill>
                  <a:srgbClr val="FFFFFF"/>
                </a:solidFill>
                <a:latin typeface="+mj-lt"/>
                <a:ea typeface="+mj-ea"/>
                <a:cs typeface="+mj-cs"/>
              </a:rPr>
            </a:br>
            <a:r>
              <a:rPr lang="en-US" sz="1400" kern="1200" dirty="0">
                <a:solidFill>
                  <a:srgbClr val="FFFFFF"/>
                </a:solidFill>
                <a:latin typeface="+mj-lt"/>
                <a:ea typeface="+mj-ea"/>
                <a:cs typeface="+mj-cs"/>
              </a:rPr>
              <a:t>			</a:t>
            </a:r>
            <a:endParaRPr lang="en-US" sz="1400" b="1" kern="1200" dirty="0">
              <a:solidFill>
                <a:srgbClr val="FFFFFF"/>
              </a:solidFill>
              <a:latin typeface="+mj-lt"/>
              <a:ea typeface="+mj-ea"/>
              <a:cs typeface="+mj-cs"/>
            </a:endParaRPr>
          </a:p>
        </p:txBody>
      </p:sp>
      <p:pic>
        <p:nvPicPr>
          <p:cNvPr id="9" name="Content Placeholder 8">
            <a:extLst>
              <a:ext uri="{FF2B5EF4-FFF2-40B4-BE49-F238E27FC236}">
                <a16:creationId xmlns:a16="http://schemas.microsoft.com/office/drawing/2014/main" id="{9E3595C7-5666-404D-97D0-E409A9723CBA}"/>
              </a:ext>
            </a:extLst>
          </p:cNvPr>
          <p:cNvPicPr>
            <a:picLocks noChangeAspect="1"/>
          </p:cNvPicPr>
          <p:nvPr/>
        </p:nvPicPr>
        <p:blipFill rotWithShape="1">
          <a:blip r:embed="rId2"/>
          <a:srcRect l="24252" r="28074" b="-1"/>
          <a:stretch/>
        </p:blipFill>
        <p:spPr>
          <a:xfrm>
            <a:off x="327549" y="2454903"/>
            <a:ext cx="3442801" cy="4080254"/>
          </a:xfrm>
          <a:prstGeom prst="rect">
            <a:avLst/>
          </a:prstGeom>
        </p:spPr>
      </p:pic>
      <p:pic>
        <p:nvPicPr>
          <p:cNvPr id="11" name="Picture 10">
            <a:extLst>
              <a:ext uri="{FF2B5EF4-FFF2-40B4-BE49-F238E27FC236}">
                <a16:creationId xmlns:a16="http://schemas.microsoft.com/office/drawing/2014/main" id="{7AA8746B-BAD7-46CC-AC69-488E1294352C}"/>
              </a:ext>
            </a:extLst>
          </p:cNvPr>
          <p:cNvPicPr>
            <a:picLocks noChangeAspect="1"/>
          </p:cNvPicPr>
          <p:nvPr/>
        </p:nvPicPr>
        <p:blipFill rotWithShape="1">
          <a:blip r:embed="rId3"/>
          <a:srcRect t="2064" r="2" b="29769"/>
          <a:stretch/>
        </p:blipFill>
        <p:spPr>
          <a:xfrm rot="21600000">
            <a:off x="3942260" y="2454902"/>
            <a:ext cx="3442803" cy="1958184"/>
          </a:xfrm>
          <a:prstGeom prst="rect">
            <a:avLst/>
          </a:prstGeom>
        </p:spPr>
      </p:pic>
      <p:pic>
        <p:nvPicPr>
          <p:cNvPr id="5" name="Content Placeholder 4">
            <a:extLst>
              <a:ext uri="{FF2B5EF4-FFF2-40B4-BE49-F238E27FC236}">
                <a16:creationId xmlns:a16="http://schemas.microsoft.com/office/drawing/2014/main" id="{B5797AFF-0140-4581-9C48-9E076A5E3365}"/>
              </a:ext>
            </a:extLst>
          </p:cNvPr>
          <p:cNvPicPr>
            <a:picLocks noGrp="1" noChangeAspect="1"/>
          </p:cNvPicPr>
          <p:nvPr>
            <p:ph sz="half" idx="1"/>
          </p:nvPr>
        </p:nvPicPr>
        <p:blipFill rotWithShape="1">
          <a:blip r:embed="rId4"/>
          <a:srcRect t="3383" r="-3" b="19385"/>
          <a:stretch/>
        </p:blipFill>
        <p:spPr>
          <a:xfrm>
            <a:off x="3941061" y="4572285"/>
            <a:ext cx="3447288" cy="1956816"/>
          </a:xfrm>
          <a:prstGeom prst="rect">
            <a:avLst/>
          </a:prstGeom>
        </p:spPr>
      </p:pic>
      <p:sp>
        <p:nvSpPr>
          <p:cNvPr id="45"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A24CDEE9-F823-4244-AD6B-50F3BA902367}"/>
              </a:ext>
            </a:extLst>
          </p:cNvPr>
          <p:cNvSpPr>
            <a:spLocks noGrp="1"/>
          </p:cNvSpPr>
          <p:nvPr>
            <p:ph sz="half" idx="2"/>
          </p:nvPr>
        </p:nvSpPr>
        <p:spPr>
          <a:xfrm>
            <a:off x="7957973" y="763523"/>
            <a:ext cx="3511296" cy="5330952"/>
          </a:xfrm>
        </p:spPr>
        <p:txBody>
          <a:bodyPr vert="horz" lIns="91440" tIns="45720" rIns="91440" bIns="45720" rtlCol="0" anchor="ctr">
            <a:normAutofit/>
          </a:bodyPr>
          <a:lstStyle/>
          <a:p>
            <a:r>
              <a:rPr lang="en-US" sz="2200" dirty="0">
                <a:solidFill>
                  <a:srgbClr val="FFFFFF"/>
                </a:solidFill>
              </a:rPr>
              <a:t>History 112:  Building Modern America (US History since 1877)</a:t>
            </a:r>
          </a:p>
          <a:p>
            <a:r>
              <a:rPr lang="en-US" sz="2200" dirty="0">
                <a:solidFill>
                  <a:srgbClr val="FFFFFF"/>
                </a:solidFill>
              </a:rPr>
              <a:t>Prof. Michael Smith</a:t>
            </a:r>
          </a:p>
          <a:p>
            <a:r>
              <a:rPr lang="en-US" sz="2200" dirty="0">
                <a:solidFill>
                  <a:srgbClr val="FFFFFF"/>
                </a:solidFill>
              </a:rPr>
              <a:t>TR  8:00 am – 9:15 am</a:t>
            </a:r>
          </a:p>
        </p:txBody>
      </p:sp>
      <p:sp>
        <p:nvSpPr>
          <p:cNvPr id="3" name="TextBox 2">
            <a:extLst>
              <a:ext uri="{FF2B5EF4-FFF2-40B4-BE49-F238E27FC236}">
                <a16:creationId xmlns:a16="http://schemas.microsoft.com/office/drawing/2014/main" id="{8CE23526-0A19-BE43-9D3B-12356A3C5E7B}"/>
              </a:ext>
            </a:extLst>
          </p:cNvPr>
          <p:cNvSpPr txBox="1"/>
          <p:nvPr/>
        </p:nvSpPr>
        <p:spPr>
          <a:xfrm>
            <a:off x="3941061" y="6333420"/>
            <a:ext cx="3447288" cy="195681"/>
          </a:xfrm>
          <a:prstGeom prst="rect">
            <a:avLst/>
          </a:prstGeom>
          <a:solidFill>
            <a:srgbClr val="000000">
              <a:alpha val="50000"/>
            </a:srgbClr>
          </a:solidFill>
          <a:ln>
            <a:noFill/>
          </a:ln>
        </p:spPr>
        <p:txBody>
          <a:bodyPr wrap="square" rtlCol="0">
            <a:noAutofit/>
          </a:bodyPr>
          <a:lstStyle/>
          <a:p>
            <a:pPr algn="ctr">
              <a:spcAft>
                <a:spcPts val="600"/>
              </a:spcAft>
            </a:pPr>
            <a:r>
              <a:rPr lang="en-US" sz="800" b="1">
                <a:solidFill>
                  <a:srgbClr val="FFFFFF"/>
                </a:solidFill>
              </a:rPr>
              <a:t>HIST 112:  US History since 1877  </a:t>
            </a:r>
          </a:p>
          <a:p>
            <a:pPr algn="ctr">
              <a:spcAft>
                <a:spcPts val="600"/>
              </a:spcAft>
            </a:pPr>
            <a:r>
              <a:rPr lang="en-US" sz="800" b="1">
                <a:solidFill>
                  <a:srgbClr val="FFFFFF"/>
                </a:solidFill>
              </a:rPr>
              <a:t>Prof. Smith   MW 4-5:15</a:t>
            </a:r>
            <a:endParaRPr lang="en-US" sz="800">
              <a:solidFill>
                <a:srgbClr val="FFFFFF"/>
              </a:solidFill>
            </a:endParaRPr>
          </a:p>
        </p:txBody>
      </p:sp>
    </p:spTree>
    <p:extLst>
      <p:ext uri="{BB962C8B-B14F-4D97-AF65-F5344CB8AC3E}">
        <p14:creationId xmlns:p14="http://schemas.microsoft.com/office/powerpoint/2010/main" val="2258920208"/>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D3D64-BF9F-800B-0361-368824918989}"/>
              </a:ext>
            </a:extLst>
          </p:cNvPr>
          <p:cNvSpPr>
            <a:spLocks noGrp="1"/>
          </p:cNvSpPr>
          <p:nvPr>
            <p:ph type="title"/>
          </p:nvPr>
        </p:nvSpPr>
        <p:spPr>
          <a:xfrm>
            <a:off x="6705600" y="141515"/>
            <a:ext cx="5181600" cy="3287486"/>
          </a:xfrm>
        </p:spPr>
        <p:txBody>
          <a:bodyPr>
            <a:normAutofit/>
          </a:bodyPr>
          <a:lstStyle/>
          <a:p>
            <a:pPr algn="ctr"/>
            <a:r>
              <a:rPr lang="en-US" dirty="0">
                <a:effectLst>
                  <a:outerShdw blurRad="38100" dist="38100" dir="2700000" algn="tl">
                    <a:srgbClr val="000000">
                      <a:alpha val="43137"/>
                    </a:srgbClr>
                  </a:outerShdw>
                </a:effectLst>
                <a:latin typeface="Georgia" panose="02040502050405020303" pitchFamily="18" charset="0"/>
              </a:rPr>
              <a:t>HIST 177</a:t>
            </a:r>
            <a:br>
              <a:rPr lang="en-US" dirty="0">
                <a:effectLst>
                  <a:outerShdw blurRad="38100" dist="38100" dir="2700000" algn="tl">
                    <a:srgbClr val="000000">
                      <a:alpha val="43137"/>
                    </a:srgbClr>
                  </a:outerShdw>
                </a:effectLst>
                <a:latin typeface="Georgia" panose="02040502050405020303" pitchFamily="18" charset="0"/>
              </a:rPr>
            </a:br>
            <a:r>
              <a:rPr lang="en-US" dirty="0">
                <a:effectLst>
                  <a:outerShdw blurRad="38100" dist="38100" dir="2700000" algn="tl">
                    <a:srgbClr val="000000">
                      <a:alpha val="43137"/>
                    </a:srgbClr>
                  </a:outerShdw>
                </a:effectLst>
                <a:latin typeface="Georgia" panose="02040502050405020303" pitchFamily="18" charset="0"/>
              </a:rPr>
              <a:t>U.S. Elections in Historical Context:</a:t>
            </a:r>
            <a:br>
              <a:rPr lang="en-US" dirty="0">
                <a:effectLst>
                  <a:outerShdw blurRad="38100" dist="38100" dir="2700000" algn="tl">
                    <a:srgbClr val="000000">
                      <a:alpha val="43137"/>
                    </a:srgbClr>
                  </a:outerShdw>
                </a:effectLst>
                <a:latin typeface="Georgia" panose="02040502050405020303" pitchFamily="18" charset="0"/>
              </a:rPr>
            </a:br>
            <a:r>
              <a:rPr lang="en-US" dirty="0">
                <a:effectLst>
                  <a:outerShdw blurRad="38100" dist="38100" dir="2700000" algn="tl">
                    <a:srgbClr val="000000">
                      <a:alpha val="43137"/>
                    </a:srgbClr>
                  </a:outerShdw>
                </a:effectLst>
                <a:latin typeface="Georgia" panose="02040502050405020303" pitchFamily="18" charset="0"/>
              </a:rPr>
              <a:t>Presidential </a:t>
            </a:r>
            <a:br>
              <a:rPr lang="en-US" dirty="0">
                <a:latin typeface="Georgia" panose="02040502050405020303" pitchFamily="18" charset="0"/>
              </a:rPr>
            </a:br>
            <a:r>
              <a:rPr lang="en-US" sz="1300" dirty="0">
                <a:latin typeface="Georgia" panose="02040502050405020303" pitchFamily="18" charset="0"/>
              </a:rPr>
              <a:t> </a:t>
            </a:r>
            <a:br>
              <a:rPr lang="en-US" sz="1300" dirty="0">
                <a:latin typeface="Georgia" panose="02040502050405020303" pitchFamily="18" charset="0"/>
              </a:rPr>
            </a:br>
            <a:r>
              <a:rPr lang="en-US" sz="1300" dirty="0">
                <a:latin typeface="Georgia" panose="02040502050405020303" pitchFamily="18" charset="0"/>
              </a:rPr>
              <a:t>(1 cr.:  Thursdays, 2:35-3:50 through early November)</a:t>
            </a:r>
          </a:p>
        </p:txBody>
      </p:sp>
      <p:sp>
        <p:nvSpPr>
          <p:cNvPr id="6" name="Content Placeholder 5">
            <a:extLst>
              <a:ext uri="{FF2B5EF4-FFF2-40B4-BE49-F238E27FC236}">
                <a16:creationId xmlns:a16="http://schemas.microsoft.com/office/drawing/2014/main" id="{1E272BD9-4029-599D-C6AD-B477A1220DCF}"/>
              </a:ext>
            </a:extLst>
          </p:cNvPr>
          <p:cNvSpPr>
            <a:spLocks noGrp="1"/>
          </p:cNvSpPr>
          <p:nvPr>
            <p:ph sz="half" idx="2"/>
          </p:nvPr>
        </p:nvSpPr>
        <p:spPr>
          <a:xfrm>
            <a:off x="6705598" y="3744685"/>
            <a:ext cx="5181601" cy="2841171"/>
          </a:xfrm>
        </p:spPr>
        <p:txBody>
          <a:bodyPr>
            <a:normAutofit/>
          </a:bodyPr>
          <a:lstStyle/>
          <a:p>
            <a:pPr marL="0" indent="0">
              <a:buNone/>
            </a:pPr>
            <a:r>
              <a:rPr lang="en-US" sz="2400" b="1" dirty="0">
                <a:latin typeface="Georgia" panose="02040502050405020303" pitchFamily="18" charset="0"/>
              </a:rPr>
              <a:t>Principal Course Goal:</a:t>
            </a:r>
          </a:p>
          <a:p>
            <a:pPr marL="0" indent="0">
              <a:buNone/>
            </a:pPr>
            <a:r>
              <a:rPr lang="en-US" sz="2400" dirty="0">
                <a:latin typeface="Georgia" panose="02040502050405020303" pitchFamily="18" charset="0"/>
              </a:rPr>
              <a:t>To better understand the historical roots of contemporary politics (including parties, controversial elections in the past, voting rights, and campaigning)</a:t>
            </a:r>
          </a:p>
          <a:p>
            <a:pPr marL="0" indent="0">
              <a:buNone/>
            </a:pPr>
            <a:endParaRPr lang="en-US" sz="1200" dirty="0"/>
          </a:p>
        </p:txBody>
      </p:sp>
      <p:pic>
        <p:nvPicPr>
          <p:cNvPr id="7" name="Content Placeholder 6" descr="A close-up of a person&#10;&#10;Description automatically generated">
            <a:extLst>
              <a:ext uri="{FF2B5EF4-FFF2-40B4-BE49-F238E27FC236}">
                <a16:creationId xmlns:a16="http://schemas.microsoft.com/office/drawing/2014/main" id="{3DECC955-A603-7338-9683-1E69371A2384}"/>
              </a:ext>
            </a:extLst>
          </p:cNvPr>
          <p:cNvPicPr>
            <a:picLocks noGrp="1" noChangeAspect="1"/>
          </p:cNvPicPr>
          <p:nvPr>
            <p:ph sz="half" idx="1"/>
          </p:nvPr>
        </p:nvPicPr>
        <p:blipFill>
          <a:blip r:embed="rId2"/>
          <a:stretch>
            <a:fillRect/>
          </a:stretch>
        </p:blipFill>
        <p:spPr>
          <a:xfrm>
            <a:off x="0" y="0"/>
            <a:ext cx="3309338" cy="3309338"/>
          </a:xfrm>
        </p:spPr>
      </p:pic>
      <p:pic>
        <p:nvPicPr>
          <p:cNvPr id="2" name="Picture 1">
            <a:extLst>
              <a:ext uri="{FF2B5EF4-FFF2-40B4-BE49-F238E27FC236}">
                <a16:creationId xmlns:a16="http://schemas.microsoft.com/office/drawing/2014/main" id="{7A9541D6-1509-2D5E-8669-C3B1EC7D2F3B}"/>
              </a:ext>
            </a:extLst>
          </p:cNvPr>
          <p:cNvPicPr>
            <a:picLocks noChangeAspect="1"/>
          </p:cNvPicPr>
          <p:nvPr/>
        </p:nvPicPr>
        <p:blipFill>
          <a:blip r:embed="rId3"/>
          <a:stretch>
            <a:fillRect/>
          </a:stretch>
        </p:blipFill>
        <p:spPr>
          <a:xfrm>
            <a:off x="1056929" y="3374651"/>
            <a:ext cx="2627472" cy="3429001"/>
          </a:xfrm>
          <a:prstGeom prst="rect">
            <a:avLst/>
          </a:prstGeom>
        </p:spPr>
      </p:pic>
      <p:pic>
        <p:nvPicPr>
          <p:cNvPr id="3" name="Picture 2">
            <a:extLst>
              <a:ext uri="{FF2B5EF4-FFF2-40B4-BE49-F238E27FC236}">
                <a16:creationId xmlns:a16="http://schemas.microsoft.com/office/drawing/2014/main" id="{B2F84168-F562-FF54-0CB6-E406240F03BB}"/>
              </a:ext>
            </a:extLst>
          </p:cNvPr>
          <p:cNvPicPr>
            <a:picLocks noChangeAspect="1"/>
          </p:cNvPicPr>
          <p:nvPr/>
        </p:nvPicPr>
        <p:blipFill>
          <a:blip r:embed="rId4"/>
          <a:stretch>
            <a:fillRect/>
          </a:stretch>
        </p:blipFill>
        <p:spPr>
          <a:xfrm>
            <a:off x="4124620" y="1654669"/>
            <a:ext cx="2378818" cy="3175722"/>
          </a:xfrm>
          <a:prstGeom prst="rect">
            <a:avLst/>
          </a:prstGeom>
        </p:spPr>
      </p:pic>
    </p:spTree>
    <p:extLst>
      <p:ext uri="{BB962C8B-B14F-4D97-AF65-F5344CB8AC3E}">
        <p14:creationId xmlns:p14="http://schemas.microsoft.com/office/powerpoint/2010/main" val="211763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vert="horz" lIns="91440" tIns="45720" rIns="91440" bIns="45720" rtlCol="0" anchor="ctr">
            <a:normAutofit fontScale="90000"/>
          </a:bodyPr>
          <a:lstStyle/>
          <a:p>
            <a:r>
              <a:rPr lang="en-US" sz="4400" dirty="0">
                <a:solidFill>
                  <a:srgbClr val="FFFFFF"/>
                </a:solidFill>
              </a:rPr>
              <a:t>History 275  Professor Trotti</a:t>
            </a:r>
            <a:br>
              <a:rPr lang="en-US" sz="4400" dirty="0">
                <a:solidFill>
                  <a:srgbClr val="FFFFFF"/>
                </a:solidFill>
              </a:rPr>
            </a:br>
            <a:r>
              <a:rPr lang="en-US" sz="4400" dirty="0">
                <a:solidFill>
                  <a:srgbClr val="FFFFFF"/>
                </a:solidFill>
              </a:rPr>
              <a:t>MWF 10:00 – 10:50 am &amp;</a:t>
            </a:r>
            <a:br>
              <a:rPr lang="en-US" sz="4400" dirty="0">
                <a:solidFill>
                  <a:srgbClr val="FFFFFF"/>
                </a:solidFill>
              </a:rPr>
            </a:br>
            <a:r>
              <a:rPr lang="en-US" sz="4400" dirty="0">
                <a:solidFill>
                  <a:srgbClr val="FFFFFF"/>
                </a:solidFill>
              </a:rPr>
              <a:t>R 10:50-11:40 am</a:t>
            </a:r>
          </a:p>
        </p:txBody>
      </p:sp>
      <p:pic>
        <p:nvPicPr>
          <p:cNvPr id="5" name="Picture Placeholder 4" descr="BennyGoodmanBand.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25169"/>
          <a:stretch/>
        </p:blipFill>
        <p:spPr>
          <a:xfrm>
            <a:off x="327547" y="2454903"/>
            <a:ext cx="7058306"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FFFFFF"/>
                </a:solidFill>
              </a:rPr>
              <a:t>History of U.S. Popular Culture.  Starting with the novel and ending with the iPhone, we sweep through the history of American popular culture. </a:t>
            </a:r>
          </a:p>
        </p:txBody>
      </p:sp>
    </p:spTree>
    <p:extLst>
      <p:ext uri="{BB962C8B-B14F-4D97-AF65-F5344CB8AC3E}">
        <p14:creationId xmlns:p14="http://schemas.microsoft.com/office/powerpoint/2010/main" val="407365091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16804"/>
            <a:ext cx="6594189" cy="1625210"/>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History 106</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Prof.  Zenon Wasyliw</a:t>
            </a:r>
            <a:br>
              <a:rPr lang="en-US" sz="3700" b="1" kern="1200" dirty="0">
                <a:solidFill>
                  <a:srgbClr val="FFFFFF"/>
                </a:solidFill>
                <a:latin typeface="+mj-lt"/>
                <a:ea typeface="+mj-ea"/>
                <a:cs typeface="+mj-cs"/>
              </a:rPr>
            </a:br>
            <a:r>
              <a:rPr lang="en-US" sz="3700" b="1" kern="1200">
                <a:solidFill>
                  <a:srgbClr val="FFFFFF"/>
                </a:solidFill>
                <a:latin typeface="+mj-lt"/>
                <a:ea typeface="+mj-ea"/>
                <a:cs typeface="+mj-cs"/>
              </a:rPr>
              <a:t>MWF 3:00 – 4:10 </a:t>
            </a:r>
            <a:r>
              <a:rPr lang="en-US" sz="3700" b="1" dirty="0">
                <a:solidFill>
                  <a:srgbClr val="FFFFFF"/>
                </a:solidFill>
              </a:rPr>
              <a:t>or</a:t>
            </a:r>
            <a:r>
              <a:rPr lang="en-US" sz="3700" b="1" kern="1200" dirty="0">
                <a:solidFill>
                  <a:srgbClr val="FFFFFF"/>
                </a:solidFill>
                <a:latin typeface="+mj-lt"/>
                <a:ea typeface="+mj-ea"/>
                <a:cs typeface="+mj-cs"/>
              </a:rPr>
              <a:t> 1:00-2:10</a:t>
            </a:r>
          </a:p>
        </p:txBody>
      </p:sp>
      <p:sp>
        <p:nvSpPr>
          <p:cNvPr id="24" name="Rectangle 2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Unknown.jpeg"/>
          <p:cNvPicPr>
            <a:picLocks noGrp="1" noChangeAspect="1"/>
          </p:cNvPicPr>
          <p:nvPr>
            <p:ph type="pic" idx="1"/>
          </p:nvPr>
        </p:nvPicPr>
        <p:blipFill>
          <a:blip r:embed="rId2">
            <a:extLst>
              <a:ext uri="{28A0092B-C50C-407E-A947-70E740481C1C}">
                <a14:useLocalDpi xmlns:a14="http://schemas.microsoft.com/office/drawing/2010/main" val="0"/>
              </a:ext>
            </a:extLst>
          </a:blip>
          <a:srcRect t="-25771" b="-25771"/>
          <a:stretch>
            <a:fillRect/>
          </a:stretch>
        </p:blipFill>
        <p:spPr>
          <a:xfrm rot="21600000">
            <a:off x="613775" y="2277440"/>
            <a:ext cx="6413325" cy="4463049"/>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5"/>
          <p:cNvSpPr>
            <a:spLocks noGrp="1"/>
          </p:cNvSpPr>
          <p:nvPr>
            <p:ph type="body" sz="half" idx="2"/>
          </p:nvPr>
        </p:nvSpPr>
        <p:spPr>
          <a:xfrm>
            <a:off x="7582563" y="516804"/>
            <a:ext cx="4335613" cy="5883996"/>
          </a:xfrm>
        </p:spPr>
        <p:txBody>
          <a:bodyPr vert="horz" lIns="91440" tIns="45720" rIns="91440" bIns="45720" rtlCol="0" anchor="ctr">
            <a:normAutofit fontScale="92500" lnSpcReduction="10000"/>
          </a:bodyPr>
          <a:lstStyle/>
          <a:p>
            <a:pPr algn="ctr"/>
            <a:r>
              <a:rPr lang="en-US" sz="3500" b="1" dirty="0">
                <a:solidFill>
                  <a:schemeClr val="bg1"/>
                </a:solidFill>
              </a:rPr>
              <a:t>History in the News: Global Identities and the Search for Justice</a:t>
            </a:r>
          </a:p>
          <a:p>
            <a:pPr algn="ctr"/>
            <a:endParaRPr lang="en-US" sz="2800" b="1" dirty="0">
              <a:solidFill>
                <a:schemeClr val="bg1"/>
              </a:solidFill>
            </a:endParaRPr>
          </a:p>
          <a:p>
            <a:r>
              <a:rPr lang="en-US" sz="2800" dirty="0">
                <a:solidFill>
                  <a:srgbClr val="FFFFFF"/>
                </a:solidFill>
              </a:rPr>
              <a:t>Introduces the field of contemporary history through an examination of current events and issues.  Students follow international developments and offer historical contexts and evaluations within themes of global identities and the search for justice through the paradigm of globalization and human rights. </a:t>
            </a:r>
          </a:p>
        </p:txBody>
      </p:sp>
    </p:spTree>
    <p:extLst>
      <p:ext uri="{BB962C8B-B14F-4D97-AF65-F5344CB8AC3E}">
        <p14:creationId xmlns:p14="http://schemas.microsoft.com/office/powerpoint/2010/main" val="28081663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70EF2-C645-836F-0EC8-BAA705FDFDF0}"/>
              </a:ext>
            </a:extLst>
          </p:cNvPr>
          <p:cNvPicPr>
            <a:picLocks noChangeAspect="1"/>
          </p:cNvPicPr>
          <p:nvPr/>
        </p:nvPicPr>
        <p:blipFill rotWithShape="1">
          <a:blip r:embed="rId2"/>
          <a:srcRect t="13782" b="13783"/>
          <a:stretch/>
        </p:blipFill>
        <p:spPr>
          <a:xfrm>
            <a:off x="685800" y="685800"/>
            <a:ext cx="10820400" cy="5486400"/>
          </a:xfrm>
          <a:prstGeom prst="rect">
            <a:avLst/>
          </a:prstGeom>
        </p:spPr>
      </p:pic>
      <p:sp>
        <p:nvSpPr>
          <p:cNvPr id="2" name="Title 1">
            <a:extLst>
              <a:ext uri="{FF2B5EF4-FFF2-40B4-BE49-F238E27FC236}">
                <a16:creationId xmlns:a16="http://schemas.microsoft.com/office/drawing/2014/main" id="{5CDA3D67-B396-A432-A3ED-E9D0D1971768}"/>
              </a:ext>
            </a:extLst>
          </p:cNvPr>
          <p:cNvSpPr>
            <a:spLocks noGrp="1"/>
          </p:cNvSpPr>
          <p:nvPr>
            <p:ph type="ctrTitle"/>
          </p:nvPr>
        </p:nvSpPr>
        <p:spPr>
          <a:xfrm>
            <a:off x="2057400" y="1387547"/>
            <a:ext cx="8115300" cy="2216266"/>
          </a:xfrm>
        </p:spPr>
        <p:txBody>
          <a:bodyPr>
            <a:normAutofit fontScale="90000"/>
          </a:bodyPr>
          <a:lstStyle/>
          <a:p>
            <a:r>
              <a:rPr lang="en-US" b="1" dirty="0">
                <a:solidFill>
                  <a:srgbClr val="FFFF00"/>
                </a:solidFill>
              </a:rPr>
              <a:t>The Other Europe: Modern Eastern and Central Europe. Prof. Z. Wasyliw</a:t>
            </a:r>
            <a:br>
              <a:rPr lang="en-US" b="1" dirty="0">
                <a:solidFill>
                  <a:srgbClr val="FFFF00"/>
                </a:solidFill>
              </a:rPr>
            </a:br>
            <a:r>
              <a:rPr lang="en-US" b="1">
                <a:solidFill>
                  <a:srgbClr val="FFFF00"/>
                </a:solidFill>
              </a:rPr>
              <a:t>TR 9:25 – 11:05 </a:t>
            </a:r>
            <a:r>
              <a:rPr lang="en-US" b="1" dirty="0">
                <a:solidFill>
                  <a:srgbClr val="FFFF00"/>
                </a:solidFill>
              </a:rPr>
              <a:t>am</a:t>
            </a:r>
          </a:p>
        </p:txBody>
      </p:sp>
      <p:sp>
        <p:nvSpPr>
          <p:cNvPr id="3" name="Subtitle 2">
            <a:extLst>
              <a:ext uri="{FF2B5EF4-FFF2-40B4-BE49-F238E27FC236}">
                <a16:creationId xmlns:a16="http://schemas.microsoft.com/office/drawing/2014/main" id="{1201EE37-23A7-000A-AF65-335452800168}"/>
              </a:ext>
            </a:extLst>
          </p:cNvPr>
          <p:cNvSpPr>
            <a:spLocks noGrp="1"/>
          </p:cNvSpPr>
          <p:nvPr>
            <p:ph type="subTitle" idx="1"/>
          </p:nvPr>
        </p:nvSpPr>
        <p:spPr>
          <a:xfrm>
            <a:off x="2057400" y="3759200"/>
            <a:ext cx="8115300" cy="1727202"/>
          </a:xfrm>
        </p:spPr>
        <p:txBody>
          <a:bodyPr>
            <a:normAutofit/>
          </a:bodyPr>
          <a:lstStyle/>
          <a:p>
            <a:r>
              <a:rPr lang="en-US" dirty="0"/>
              <a:t>T</a:t>
            </a:r>
          </a:p>
        </p:txBody>
      </p:sp>
    </p:spTree>
    <p:extLst>
      <p:ext uri="{BB962C8B-B14F-4D97-AF65-F5344CB8AC3E}">
        <p14:creationId xmlns:p14="http://schemas.microsoft.com/office/powerpoint/2010/main" val="22734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11F5-9B5D-6A47-AECF-CB23A1CDE4F3}"/>
              </a:ext>
            </a:extLst>
          </p:cNvPr>
          <p:cNvSpPr>
            <a:spLocks noGrp="1"/>
          </p:cNvSpPr>
          <p:nvPr>
            <p:ph type="title"/>
          </p:nvPr>
        </p:nvSpPr>
        <p:spPr/>
        <p:txBody>
          <a:bodyPr/>
          <a:lstStyle/>
          <a:p>
            <a:r>
              <a:rPr lang="en-US" sz="3600" b="1" dirty="0">
                <a:latin typeface="Cochin" panose="02000603020000020003" pitchFamily="2" charset="0"/>
              </a:rPr>
              <a:t>HIST 233:  Colonial Latin America  </a:t>
            </a:r>
            <a:br>
              <a:rPr lang="en-US" sz="3600" b="1" dirty="0">
                <a:latin typeface="Cochin" panose="02000603020000020003" pitchFamily="2" charset="0"/>
              </a:rPr>
            </a:br>
            <a:r>
              <a:rPr lang="en-US" sz="3600" b="1" dirty="0">
                <a:latin typeface="Cochin" panose="02000603020000020003" pitchFamily="2" charset="0"/>
              </a:rPr>
              <a:t>Prof. </a:t>
            </a:r>
            <a:r>
              <a:rPr lang="en-US" sz="3600" b="1" dirty="0" err="1">
                <a:latin typeface="Cochin" panose="02000603020000020003" pitchFamily="2" charset="0"/>
              </a:rPr>
              <a:t>Ablard</a:t>
            </a:r>
            <a:r>
              <a:rPr lang="en-US" sz="3600" b="1" dirty="0">
                <a:latin typeface="Cochin" panose="02000603020000020003" pitchFamily="2" charset="0"/>
              </a:rPr>
              <a:t>   M 1:00 – 1:50 &amp; TR 10:50 – 12:05</a:t>
            </a:r>
          </a:p>
        </p:txBody>
      </p:sp>
      <p:pic>
        <p:nvPicPr>
          <p:cNvPr id="7" name="Content Placeholder 6">
            <a:extLst>
              <a:ext uri="{FF2B5EF4-FFF2-40B4-BE49-F238E27FC236}">
                <a16:creationId xmlns:a16="http://schemas.microsoft.com/office/drawing/2014/main" id="{08C19362-3DE5-4B4A-9112-2CF44994E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7286" y="2119696"/>
            <a:ext cx="8914386" cy="3725934"/>
          </a:xfrm>
        </p:spPr>
      </p:pic>
    </p:spTree>
    <p:extLst>
      <p:ext uri="{BB962C8B-B14F-4D97-AF65-F5344CB8AC3E}">
        <p14:creationId xmlns:p14="http://schemas.microsoft.com/office/powerpoint/2010/main" val="43391638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C161-D27D-A5E2-44FB-6DAF01716349}"/>
              </a:ext>
            </a:extLst>
          </p:cNvPr>
          <p:cNvSpPr>
            <a:spLocks noGrp="1"/>
          </p:cNvSpPr>
          <p:nvPr>
            <p:ph type="title"/>
          </p:nvPr>
        </p:nvSpPr>
        <p:spPr>
          <a:xfrm>
            <a:off x="640080" y="325369"/>
            <a:ext cx="4368602" cy="1956841"/>
          </a:xfrm>
        </p:spPr>
        <p:txBody>
          <a:bodyPr anchor="b">
            <a:normAutofit/>
          </a:bodyPr>
          <a:lstStyle/>
          <a:p>
            <a:r>
              <a:rPr lang="en-US" sz="4200"/>
              <a:t>Caribbean History: Race, Gender, and Class</a:t>
            </a:r>
          </a:p>
        </p:txBody>
      </p:sp>
      <p:sp>
        <p:nvSpPr>
          <p:cNvPr id="5" name="Content Placeholder 4">
            <a:extLst>
              <a:ext uri="{FF2B5EF4-FFF2-40B4-BE49-F238E27FC236}">
                <a16:creationId xmlns:a16="http://schemas.microsoft.com/office/drawing/2014/main" id="{1D0F7B53-2E74-0589-07A9-F043A7C703EC}"/>
              </a:ext>
            </a:extLst>
          </p:cNvPr>
          <p:cNvSpPr>
            <a:spLocks noGrp="1"/>
          </p:cNvSpPr>
          <p:nvPr>
            <p:ph idx="1"/>
          </p:nvPr>
        </p:nvSpPr>
        <p:spPr>
          <a:xfrm>
            <a:off x="640080" y="2872899"/>
            <a:ext cx="4243589" cy="3320668"/>
          </a:xfrm>
        </p:spPr>
        <p:txBody>
          <a:bodyPr>
            <a:normAutofit/>
          </a:bodyPr>
          <a:lstStyle/>
          <a:p>
            <a:r>
              <a:rPr lang="en-US" sz="2200" dirty="0"/>
              <a:t>Professor Ablard</a:t>
            </a:r>
          </a:p>
          <a:p>
            <a:r>
              <a:rPr lang="en-US" sz="2200" dirty="0"/>
              <a:t>HIST 288</a:t>
            </a:r>
          </a:p>
          <a:p>
            <a:r>
              <a:rPr lang="en-US" sz="2200" dirty="0"/>
              <a:t>MW 4-5:40pm</a:t>
            </a:r>
          </a:p>
        </p:txBody>
      </p:sp>
      <p:pic>
        <p:nvPicPr>
          <p:cNvPr id="1026" name="Picture 2" descr="West Indian Women of Color, with a Child and Black Servant">
            <a:extLst>
              <a:ext uri="{FF2B5EF4-FFF2-40B4-BE49-F238E27FC236}">
                <a16:creationId xmlns:a16="http://schemas.microsoft.com/office/drawing/2014/main" id="{3077F574-918F-50D1-6B71-B04426EAA2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81" r="-1" b="441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69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62059" y="450221"/>
            <a:ext cx="5231362" cy="2813096"/>
          </a:xfrm>
        </p:spPr>
        <p:txBody>
          <a:bodyPr vert="horz" lIns="91440" tIns="45720" rIns="91440" bIns="45720" rtlCol="0" anchor="ctr">
            <a:noAutofit/>
          </a:bodyPr>
          <a:lstStyle/>
          <a:p>
            <a:pPr algn="ctr"/>
            <a:br>
              <a:rPr lang="en-US" dirty="0">
                <a:solidFill>
                  <a:srgbClr val="FFFFFF"/>
                </a:solidFill>
              </a:rPr>
            </a:br>
            <a:r>
              <a:rPr lang="en-US" dirty="0">
                <a:solidFill>
                  <a:srgbClr val="FFFFFF"/>
                </a:solidFill>
              </a:rPr>
              <a:t>History 141</a:t>
            </a:r>
            <a:br>
              <a:rPr lang="en-US" sz="3400" dirty="0">
                <a:solidFill>
                  <a:srgbClr val="FFFFFF"/>
                </a:solidFill>
              </a:rPr>
            </a:br>
            <a:r>
              <a:rPr lang="en-US" dirty="0">
                <a:solidFill>
                  <a:srgbClr val="FFFFFF"/>
                </a:solidFill>
              </a:rPr>
              <a:t>From the Margins:  European Social History, 1400-1945</a:t>
            </a:r>
            <a:br>
              <a:rPr lang="en-US" dirty="0">
                <a:solidFill>
                  <a:srgbClr val="FFFFFF"/>
                </a:solidFill>
              </a:rPr>
            </a:br>
            <a:r>
              <a:rPr lang="en-US" dirty="0">
                <a:solidFill>
                  <a:srgbClr val="FFFFFF"/>
                </a:solidFill>
              </a:rPr>
              <a:t>Prof. Karin Breuer</a:t>
            </a:r>
            <a:br>
              <a:rPr lang="en-US" dirty="0">
                <a:solidFill>
                  <a:srgbClr val="FFFFFF"/>
                </a:solidFill>
              </a:rPr>
            </a:br>
            <a:r>
              <a:rPr lang="en-US" dirty="0">
                <a:solidFill>
                  <a:srgbClr val="FFFFFF"/>
                </a:solidFill>
              </a:rPr>
              <a:t>MWF 9:00-10:10</a:t>
            </a:r>
            <a:br>
              <a:rPr lang="en-US" dirty="0">
                <a:solidFill>
                  <a:srgbClr val="FFFFFF"/>
                </a:solidFill>
              </a:rPr>
            </a:br>
            <a:endParaRPr lang="en-US" dirty="0">
              <a:solidFill>
                <a:srgbClr val="FFFFFF"/>
              </a:solidFill>
            </a:endParaRPr>
          </a:p>
        </p:txBody>
      </p:sp>
      <p:sp>
        <p:nvSpPr>
          <p:cNvPr id="13" name="Rectangle 12">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DCA7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rgbClr val="71733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774698" y="3648548"/>
            <a:ext cx="6108726" cy="2481864"/>
          </a:xfrm>
        </p:spPr>
        <p:txBody>
          <a:bodyPr vert="horz" lIns="91440" tIns="45720" rIns="91440" bIns="45720" rtlCol="0" anchor="ctr">
            <a:normAutofit/>
          </a:bodyPr>
          <a:lstStyle/>
          <a:p>
            <a:r>
              <a:rPr lang="en-US" sz="2800" dirty="0"/>
              <a:t>This course traces the history of minority and marginal groups in Europe from the Renaissance to the end of the Second World War. It carries a diversity designation for the ICC.</a:t>
            </a:r>
          </a:p>
        </p:txBody>
      </p:sp>
      <p:pic>
        <p:nvPicPr>
          <p:cNvPr id="3" name="Picture 2">
            <a:extLst>
              <a:ext uri="{FF2B5EF4-FFF2-40B4-BE49-F238E27FC236}">
                <a16:creationId xmlns:a16="http://schemas.microsoft.com/office/drawing/2014/main" id="{17746CA7-0B0C-6B42-A24A-7B332970B03C}"/>
              </a:ext>
            </a:extLst>
          </p:cNvPr>
          <p:cNvPicPr>
            <a:picLocks noChangeAspect="1"/>
          </p:cNvPicPr>
          <p:nvPr/>
        </p:nvPicPr>
        <p:blipFill rotWithShape="1">
          <a:blip r:embed="rId2"/>
          <a:srcRect r="3048"/>
          <a:stretch/>
        </p:blipFill>
        <p:spPr>
          <a:xfrm>
            <a:off x="7339089" y="450221"/>
            <a:ext cx="4371502" cy="5952414"/>
          </a:xfrm>
          <a:prstGeom prst="rect">
            <a:avLst/>
          </a:prstGeom>
        </p:spPr>
      </p:pic>
    </p:spTree>
    <p:extLst>
      <p:ext uri="{BB962C8B-B14F-4D97-AF65-F5344CB8AC3E}">
        <p14:creationId xmlns:p14="http://schemas.microsoft.com/office/powerpoint/2010/main" val="310392553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DBFCBF-E869-4150-807D-0EA34DD58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79053-AACC-20A1-777B-2CFDFB6DCFD3}"/>
              </a:ext>
            </a:extLst>
          </p:cNvPr>
          <p:cNvSpPr>
            <a:spLocks noGrp="1"/>
          </p:cNvSpPr>
          <p:nvPr>
            <p:ph type="ctrTitle"/>
          </p:nvPr>
        </p:nvSpPr>
        <p:spPr>
          <a:xfrm>
            <a:off x="838199" y="4428000"/>
            <a:ext cx="6143626" cy="1828962"/>
          </a:xfrm>
        </p:spPr>
        <p:txBody>
          <a:bodyPr wrap="square" anchor="b">
            <a:normAutofit/>
          </a:bodyPr>
          <a:lstStyle/>
          <a:p>
            <a:pPr algn="l"/>
            <a:r>
              <a:rPr lang="en-US" sz="3600">
                <a:solidFill>
                  <a:schemeClr val="bg1"/>
                </a:solidFill>
                <a:latin typeface="Times New Roman" panose="02020603050405020304" pitchFamily="18" charset="0"/>
                <a:cs typeface="Times New Roman" panose="02020603050405020304" pitchFamily="18" charset="0"/>
              </a:rPr>
              <a:t>HIST 35400:  </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Imperial and Weimar Germany, aka “How Democracies Die”</a:t>
            </a:r>
          </a:p>
        </p:txBody>
      </p:sp>
      <p:sp>
        <p:nvSpPr>
          <p:cNvPr id="3" name="Subtitle 2">
            <a:extLst>
              <a:ext uri="{FF2B5EF4-FFF2-40B4-BE49-F238E27FC236}">
                <a16:creationId xmlns:a16="http://schemas.microsoft.com/office/drawing/2014/main" id="{8FBE4CF5-2441-CF87-2EC6-8C5139FF8125}"/>
              </a:ext>
            </a:extLst>
          </p:cNvPr>
          <p:cNvSpPr>
            <a:spLocks noGrp="1"/>
          </p:cNvSpPr>
          <p:nvPr>
            <p:ph type="subTitle" idx="1"/>
          </p:nvPr>
        </p:nvSpPr>
        <p:spPr>
          <a:xfrm>
            <a:off x="7859713" y="4716472"/>
            <a:ext cx="3494088" cy="1017896"/>
          </a:xfrm>
        </p:spPr>
        <p:txBody>
          <a:bodyPr anchor="b">
            <a:normAutofit/>
          </a:bodyPr>
          <a:lstStyle/>
          <a:p>
            <a:r>
              <a:rPr lang="en-US" dirty="0">
                <a:solidFill>
                  <a:schemeClr val="bg1"/>
                </a:solidFill>
                <a:latin typeface="Times New Roman" panose="02020603050405020304" pitchFamily="18" charset="0"/>
                <a:cs typeface="Times New Roman" panose="02020603050405020304" pitchFamily="18" charset="0"/>
              </a:rPr>
              <a:t>MWF, 2:00-2:50</a:t>
            </a:r>
          </a:p>
        </p:txBody>
      </p:sp>
      <p:pic>
        <p:nvPicPr>
          <p:cNvPr id="4" name="Picture 3" descr="A group of men in military uniforms&#10;&#10;Description automatically generated">
            <a:extLst>
              <a:ext uri="{FF2B5EF4-FFF2-40B4-BE49-F238E27FC236}">
                <a16:creationId xmlns:a16="http://schemas.microsoft.com/office/drawing/2014/main" id="{A3044385-E02F-6A9A-7947-40D548610DDE}"/>
              </a:ext>
            </a:extLst>
          </p:cNvPr>
          <p:cNvPicPr>
            <a:picLocks noChangeAspect="1"/>
          </p:cNvPicPr>
          <p:nvPr/>
        </p:nvPicPr>
        <p:blipFill rotWithShape="1">
          <a:blip r:embed="rId2"/>
          <a:srcRect l="27520" r="18902" b="-3"/>
          <a:stretch/>
        </p:blipFill>
        <p:spPr>
          <a:xfrm>
            <a:off x="3048003" y="54427"/>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5" name="Content Placeholder 4" descr="weimarplay.gif">
            <a:extLst>
              <a:ext uri="{FF2B5EF4-FFF2-40B4-BE49-F238E27FC236}">
                <a16:creationId xmlns:a16="http://schemas.microsoft.com/office/drawing/2014/main" id="{AA318C78-9C1A-CA5C-FC5E-4615E256E023}"/>
              </a:ext>
            </a:extLst>
          </p:cNvPr>
          <p:cNvPicPr>
            <a:picLocks noChangeAspect="1"/>
          </p:cNvPicPr>
          <p:nvPr/>
        </p:nvPicPr>
        <p:blipFill rotWithShape="1">
          <a:blip r:embed="rId3"/>
          <a:srcRect l="10969" r="845" b="2"/>
          <a:stretch/>
        </p:blipFill>
        <p:spPr>
          <a:xfrm>
            <a:off x="6167439" y="54427"/>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7" name="Picture 6" descr="A person in a hat sitting on a chair&#10;&#10;Description automatically generated">
            <a:extLst>
              <a:ext uri="{FF2B5EF4-FFF2-40B4-BE49-F238E27FC236}">
                <a16:creationId xmlns:a16="http://schemas.microsoft.com/office/drawing/2014/main" id="{4CD90C30-66E9-6A51-3B9B-501D8A034150}"/>
              </a:ext>
            </a:extLst>
          </p:cNvPr>
          <p:cNvPicPr>
            <a:picLocks noChangeAspect="1"/>
          </p:cNvPicPr>
          <p:nvPr/>
        </p:nvPicPr>
        <p:blipFill rotWithShape="1">
          <a:blip r:embed="rId4"/>
          <a:srcRect l="5787" r="3227" b="4"/>
          <a:stretch/>
        </p:blipFill>
        <p:spPr>
          <a:xfrm>
            <a:off x="9143998" y="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6" name="Picture 5" descr="A person in a military uniform&#10;&#10;Description automatically generated">
            <a:extLst>
              <a:ext uri="{FF2B5EF4-FFF2-40B4-BE49-F238E27FC236}">
                <a16:creationId xmlns:a16="http://schemas.microsoft.com/office/drawing/2014/main" id="{A560B030-7968-8BC8-7FB1-9D507ABDE136}"/>
              </a:ext>
            </a:extLst>
          </p:cNvPr>
          <p:cNvPicPr>
            <a:picLocks noChangeAspect="1"/>
          </p:cNvPicPr>
          <p:nvPr/>
        </p:nvPicPr>
        <p:blipFill rotWithShape="1">
          <a:blip r:embed="rId5"/>
          <a:srcRect t="2209" r="2" b="5565"/>
          <a:stretch/>
        </p:blipFill>
        <p:spPr>
          <a:xfrm>
            <a:off x="47626" y="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4" name="Group 1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7072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7770" y="3429001"/>
            <a:ext cx="8314174" cy="1153885"/>
          </a:xfrm>
        </p:spPr>
        <p:txBody>
          <a:bodyPr>
            <a:noAutofit/>
          </a:bodyPr>
          <a:lstStyle/>
          <a:p>
            <a:pPr algn="ctr"/>
            <a:r>
              <a:rPr lang="en-US" sz="2400" b="1" dirty="0">
                <a:latin typeface="Georgia" panose="02040502050405020303" pitchFamily="18" charset="0"/>
              </a:rPr>
              <a:t>History 181:  Becoming Global: </a:t>
            </a:r>
            <a:r>
              <a:rPr lang="en-US" sz="2400" b="1">
                <a:latin typeface="Georgia" panose="02040502050405020303" pitchFamily="18" charset="0"/>
              </a:rPr>
              <a:t>The World to 1500</a:t>
            </a:r>
            <a:br>
              <a:rPr lang="en-US" sz="2400" b="1" dirty="0">
                <a:latin typeface="Georgia" panose="02040502050405020303" pitchFamily="18" charset="0"/>
              </a:rPr>
            </a:br>
            <a:r>
              <a:rPr lang="en-US" sz="2400" b="1" dirty="0">
                <a:latin typeface="Georgia" panose="02040502050405020303" pitchFamily="18" charset="0"/>
              </a:rPr>
              <a:t>Prof. Jason Freitag</a:t>
            </a:r>
            <a:br>
              <a:rPr lang="en-US" sz="2400" b="1" dirty="0">
                <a:latin typeface="Georgia" panose="02040502050405020303" pitchFamily="18" charset="0"/>
              </a:rPr>
            </a:br>
            <a:r>
              <a:rPr lang="en-US" sz="2400" b="1" dirty="0">
                <a:latin typeface="Georgia" panose="02040502050405020303" pitchFamily="18" charset="0"/>
              </a:rPr>
              <a:t>TR 9:25-10:40 am and W  3:00 – 3:50 pm</a:t>
            </a:r>
          </a:p>
        </p:txBody>
      </p:sp>
      <p:sp>
        <p:nvSpPr>
          <p:cNvPr id="3" name="Content Placeholder 2"/>
          <p:cNvSpPr>
            <a:spLocks noGrp="1"/>
          </p:cNvSpPr>
          <p:nvPr>
            <p:ph type="body" sz="half" idx="2"/>
          </p:nvPr>
        </p:nvSpPr>
        <p:spPr>
          <a:xfrm>
            <a:off x="1689470" y="4582886"/>
            <a:ext cx="8714761" cy="1994860"/>
          </a:xfrm>
        </p:spPr>
        <p:txBody>
          <a:bodyPr>
            <a:normAutofit/>
          </a:bodyPr>
          <a:lstStyle/>
          <a:p>
            <a:r>
              <a:rPr lang="en-US" sz="1900" dirty="0">
                <a:latin typeface="Georgia" panose="02040502050405020303" pitchFamily="18" charset="0"/>
              </a:rPr>
              <a:t>This course covers the emergence and development of world civilizations from prehistoric times to approximately 1500 CE. Students will become familiar with the development of and interactions between peoples, states, civilizations, and empires. A few themes include: the evolution of different socio-political organizations, cultural encounters in various forms, gender and family, and the development of intellectual ideas and world religions</a:t>
            </a:r>
            <a:r>
              <a:rPr lang="en-US" dirty="0">
                <a:latin typeface="Georgia" panose="02040502050405020303" pitchFamily="18" charset="0"/>
              </a:rPr>
              <a:t>.</a:t>
            </a:r>
          </a:p>
          <a:p>
            <a:pPr algn="l"/>
            <a:endParaRPr lang="en-US" dirty="0"/>
          </a:p>
        </p:txBody>
      </p:sp>
      <p:pic>
        <p:nvPicPr>
          <p:cNvPr id="4" name="Picture 3"/>
          <p:cNvPicPr>
            <a:picLocks noChangeAspect="1"/>
          </p:cNvPicPr>
          <p:nvPr/>
        </p:nvPicPr>
        <p:blipFill>
          <a:blip r:embed="rId2"/>
          <a:stretch>
            <a:fillRect/>
          </a:stretch>
        </p:blipFill>
        <p:spPr>
          <a:xfrm>
            <a:off x="6307016" y="280255"/>
            <a:ext cx="4097214" cy="2304683"/>
          </a:xfrm>
          <a:prstGeom prst="rect">
            <a:avLst/>
          </a:prstGeom>
        </p:spPr>
      </p:pic>
      <p:pic>
        <p:nvPicPr>
          <p:cNvPr id="5" name="Picture 4"/>
          <p:cNvPicPr>
            <a:picLocks noChangeAspect="1"/>
          </p:cNvPicPr>
          <p:nvPr/>
        </p:nvPicPr>
        <p:blipFill>
          <a:blip r:embed="rId3"/>
          <a:stretch>
            <a:fillRect/>
          </a:stretch>
        </p:blipFill>
        <p:spPr>
          <a:xfrm>
            <a:off x="1689469" y="280254"/>
            <a:ext cx="4466492" cy="3099792"/>
          </a:xfrm>
          <a:prstGeom prst="rect">
            <a:avLst/>
          </a:prstGeom>
        </p:spPr>
      </p:pic>
    </p:spTree>
    <p:extLst>
      <p:ext uri="{BB962C8B-B14F-4D97-AF65-F5344CB8AC3E}">
        <p14:creationId xmlns:p14="http://schemas.microsoft.com/office/powerpoint/2010/main" val="58205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a:t>History 227</a:t>
            </a:r>
            <a:br>
              <a:rPr lang="en-US" sz="4200"/>
            </a:br>
            <a:r>
              <a:rPr lang="en-US" sz="4200"/>
              <a:t>Early Islam</a:t>
            </a:r>
            <a:br>
              <a:rPr lang="en-US" sz="4200"/>
            </a:br>
            <a:r>
              <a:rPr lang="en-US" sz="4200"/>
              <a:t>TR 4:00-5:40 PM</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idx="1"/>
          </p:nvPr>
        </p:nvSpPr>
        <p:spPr>
          <a:xfrm>
            <a:off x="640080" y="2872899"/>
            <a:ext cx="4243589" cy="3320668"/>
          </a:xfrm>
        </p:spPr>
        <p:txBody>
          <a:bodyPr>
            <a:normAutofit/>
          </a:bodyPr>
          <a:lstStyle/>
          <a:p>
            <a:pPr lvl="0"/>
            <a:r>
              <a:rPr lang="en-US" sz="2000"/>
              <a:t>This course deals with the worldwide development of Islamic societies, beginning in the Arabian Peninsula just before the time of Muhammad. The course then considers the rise and consolidation of Islam in Arabia, and follows the global development and impact of Islamic societies as they become established from Europe to India and Southeast Asia. </a:t>
            </a:r>
          </a:p>
        </p:txBody>
      </p:sp>
      <p:pic>
        <p:nvPicPr>
          <p:cNvPr id="7" name="Picture 6" descr="das-gebet.jpg"/>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0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B421-D385-B3BE-8373-4A50F76704B7}"/>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t>HIST 450 Seminar and Capstone: </a:t>
            </a:r>
            <a:br>
              <a:rPr lang="en-US" sz="4600" dirty="0"/>
            </a:br>
            <a:r>
              <a:rPr lang="en-US" sz="4600" dirty="0"/>
              <a:t>How the </a:t>
            </a:r>
            <a:r>
              <a:rPr lang="en-US" sz="4600"/>
              <a:t>World Does </a:t>
            </a:r>
            <a:r>
              <a:rPr lang="en-US" sz="4600" dirty="0"/>
              <a:t>History</a:t>
            </a:r>
          </a:p>
        </p:txBody>
      </p:sp>
      <p:sp>
        <p:nvSpPr>
          <p:cNvPr id="4" name="Content Placeholder 3">
            <a:extLst>
              <a:ext uri="{FF2B5EF4-FFF2-40B4-BE49-F238E27FC236}">
                <a16:creationId xmlns:a16="http://schemas.microsoft.com/office/drawing/2014/main" id="{90C705C0-A9A0-9CD6-D6D5-0BEF41A9BB28}"/>
              </a:ext>
            </a:extLst>
          </p:cNvPr>
          <p:cNvSpPr>
            <a:spLocks noGrp="1"/>
          </p:cNvSpPr>
          <p:nvPr>
            <p:ph sz="half" idx="2"/>
          </p:nvPr>
        </p:nvSpPr>
        <p:spPr>
          <a:xfrm>
            <a:off x="572493" y="2071316"/>
            <a:ext cx="6713552" cy="4119172"/>
          </a:xfrm>
        </p:spPr>
        <p:txBody>
          <a:bodyPr vert="horz" lIns="91440" tIns="45720" rIns="91440" bIns="45720" rtlCol="0" anchor="t">
            <a:normAutofit/>
          </a:bodyPr>
          <a:lstStyle/>
          <a:p>
            <a:r>
              <a:rPr lang="en-US" sz="1900" dirty="0"/>
              <a:t>T</a:t>
            </a:r>
            <a:r>
              <a:rPr lang="en-US" sz="1900" dirty="0">
                <a:effectLst/>
              </a:rPr>
              <a:t>his class will explore the nature of historical work across a broad range of cultures and time periods</a:t>
            </a:r>
            <a:r>
              <a:rPr lang="en-US" sz="1900" dirty="0"/>
              <a:t>.  </a:t>
            </a:r>
            <a:r>
              <a:rPr lang="en-US" sz="1900" dirty="0">
                <a:effectLst/>
              </a:rPr>
              <a:t>Our objective is to identify and understand the many ways that other cultures have, and in some cases still do, construct and understand their past. We will examine the role of bards in cultural history, lineage as a vision of the past, the epic as history, and cyclical thinking as a representation of temporal consciousness. Texts include Herodotus’ </a:t>
            </a:r>
            <a:r>
              <a:rPr lang="en-US" sz="1900" i="1" dirty="0">
                <a:effectLst/>
              </a:rPr>
              <a:t>The Histories</a:t>
            </a:r>
            <a:r>
              <a:rPr lang="en-US" sz="1900" dirty="0">
                <a:effectLst/>
              </a:rPr>
              <a:t>, South Asian poetic texts, the </a:t>
            </a:r>
            <a:r>
              <a:rPr lang="en-US" sz="1900" i="1">
                <a:effectLst/>
              </a:rPr>
              <a:t>Muqaddimah</a:t>
            </a:r>
            <a:r>
              <a:rPr lang="en-US" sz="1900" dirty="0">
                <a:effectLst/>
              </a:rPr>
              <a:t> of Ibn Khaldun and Cheikh Anta Diop’s </a:t>
            </a:r>
            <a:r>
              <a:rPr lang="en-US" sz="1900" i="1" dirty="0">
                <a:effectLst/>
              </a:rPr>
              <a:t>The African Origin of Civilization: Myth or Reality</a:t>
            </a:r>
            <a:r>
              <a:rPr lang="en-US" sz="1900" dirty="0">
                <a:effectLst/>
              </a:rPr>
              <a:t>.</a:t>
            </a:r>
          </a:p>
          <a:p>
            <a:r>
              <a:rPr lang="en-US" sz="1900" dirty="0"/>
              <a:t>The course also provides a capstone experience for History Majors. Students will reflect upon their learning and connect their undergraduate work to the paths they will take after graduation</a:t>
            </a:r>
            <a:endParaRPr lang="en-US" sz="1900" dirty="0">
              <a:effectLst/>
            </a:endParaRPr>
          </a:p>
        </p:txBody>
      </p:sp>
      <p:pic>
        <p:nvPicPr>
          <p:cNvPr id="6" name="Content Placeholder 5" descr="A statue of a person in a turban&#10;&#10;Description automatically generated">
            <a:extLst>
              <a:ext uri="{FF2B5EF4-FFF2-40B4-BE49-F238E27FC236}">
                <a16:creationId xmlns:a16="http://schemas.microsoft.com/office/drawing/2014/main" id="{519D731D-2539-EDD1-5736-9A3CA18A428F}"/>
              </a:ext>
            </a:extLst>
          </p:cNvPr>
          <p:cNvPicPr>
            <a:picLocks noGrp="1" noChangeAspect="1"/>
          </p:cNvPicPr>
          <p:nvPr>
            <p:ph sz="half" idx="1"/>
          </p:nvPr>
        </p:nvPicPr>
        <p:blipFill rotWithShape="1">
          <a:blip r:embed="rId2"/>
          <a:srcRect l="7377" r="10126" b="-2"/>
          <a:stretch/>
        </p:blipFill>
        <p:spPr>
          <a:xfrm>
            <a:off x="7675658" y="2093976"/>
            <a:ext cx="3941064" cy="4096512"/>
          </a:xfrm>
          <a:prstGeom prst="rect">
            <a:avLst/>
          </a:prstGeom>
        </p:spPr>
      </p:pic>
    </p:spTree>
    <p:extLst>
      <p:ext uri="{BB962C8B-B14F-4D97-AF65-F5344CB8AC3E}">
        <p14:creationId xmlns:p14="http://schemas.microsoft.com/office/powerpoint/2010/main" val="370467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6858-522C-FCA9-E950-C57233DEA64E}"/>
              </a:ext>
            </a:extLst>
          </p:cNvPr>
          <p:cNvSpPr>
            <a:spLocks noGrp="1"/>
          </p:cNvSpPr>
          <p:nvPr>
            <p:ph type="title"/>
          </p:nvPr>
        </p:nvSpPr>
        <p:spPr>
          <a:xfrm>
            <a:off x="2733675" y="152400"/>
            <a:ext cx="6276975" cy="1190625"/>
          </a:xfrm>
        </p:spPr>
        <p:txBody>
          <a:bodyPr>
            <a:normAutofit/>
          </a:bodyPr>
          <a:lstStyle/>
          <a:p>
            <a:pPr algn="ctr"/>
            <a:r>
              <a:rPr lang="en-US" sz="3200" b="1" i="0" u="none" strike="noStrike" baseline="0" dirty="0">
                <a:latin typeface="Bookman Old Style" panose="02050604050505020204" pitchFamily="18" charset="0"/>
              </a:rPr>
              <a:t>Attention all History Majors: Scholarships Available!!!</a:t>
            </a:r>
            <a:endParaRPr lang="en-US" sz="3200" dirty="0"/>
          </a:p>
        </p:txBody>
      </p:sp>
      <p:pic>
        <p:nvPicPr>
          <p:cNvPr id="5" name="Content Placeholder 4">
            <a:extLst>
              <a:ext uri="{FF2B5EF4-FFF2-40B4-BE49-F238E27FC236}">
                <a16:creationId xmlns:a16="http://schemas.microsoft.com/office/drawing/2014/main" id="{6D83F73F-045B-942B-1393-93ADFE864D1E}"/>
              </a:ext>
            </a:extLst>
          </p:cNvPr>
          <p:cNvPicPr>
            <a:picLocks noGrp="1" noChangeAspect="1"/>
          </p:cNvPicPr>
          <p:nvPr>
            <p:ph idx="1"/>
          </p:nvPr>
        </p:nvPicPr>
        <p:blipFill>
          <a:blip r:embed="rId2"/>
          <a:stretch>
            <a:fillRect/>
          </a:stretch>
        </p:blipFill>
        <p:spPr>
          <a:xfrm>
            <a:off x="4522337" y="1320489"/>
            <a:ext cx="1992764" cy="1434791"/>
          </a:xfrm>
        </p:spPr>
      </p:pic>
      <p:sp>
        <p:nvSpPr>
          <p:cNvPr id="9" name="TextBox 8">
            <a:extLst>
              <a:ext uri="{FF2B5EF4-FFF2-40B4-BE49-F238E27FC236}">
                <a16:creationId xmlns:a16="http://schemas.microsoft.com/office/drawing/2014/main" id="{B71F2353-2379-AFD2-A7ED-2C45E12EF456}"/>
              </a:ext>
            </a:extLst>
          </p:cNvPr>
          <p:cNvSpPr txBox="1"/>
          <p:nvPr/>
        </p:nvSpPr>
        <p:spPr>
          <a:xfrm>
            <a:off x="238125" y="2777815"/>
            <a:ext cx="11953875" cy="3970318"/>
          </a:xfrm>
          <a:prstGeom prst="rect">
            <a:avLst/>
          </a:prstGeom>
          <a:noFill/>
        </p:spPr>
        <p:txBody>
          <a:bodyPr wrap="square">
            <a:spAutoFit/>
          </a:bodyPr>
          <a:lstStyle/>
          <a:p>
            <a:pPr marR="93590"/>
            <a:r>
              <a:rPr lang="en-US" sz="2400" b="1" i="0" u="none" strike="noStrike" baseline="0" dirty="0">
                <a:latin typeface="Bookman Old Style" panose="02050604050505020204" pitchFamily="18" charset="0"/>
              </a:rPr>
              <a:t>What</a:t>
            </a:r>
            <a:r>
              <a:rPr lang="en-US" sz="2400" b="0" i="0" u="none" strike="noStrike" baseline="0" dirty="0">
                <a:latin typeface="Times New Roman" panose="02020603050405020304" pitchFamily="18" charset="0"/>
              </a:rPr>
              <a:t>:  Money ($$$$) towards your tuition  </a:t>
            </a:r>
            <a:r>
              <a:rPr lang="en-US" b="0" i="0" u="none" strike="noStrike" baseline="0" dirty="0">
                <a:latin typeface="Times New Roman" panose="02020603050405020304" pitchFamily="18" charset="0"/>
              </a:rPr>
              <a:t>(To be eligible, you must be a History major planning to continue</a:t>
            </a:r>
          </a:p>
          <a:p>
            <a:pPr marR="93590"/>
            <a:r>
              <a:rPr lang="en-US" dirty="0">
                <a:latin typeface="Times New Roman" panose="02020603050405020304" pitchFamily="18" charset="0"/>
              </a:rPr>
              <a:t>                  </a:t>
            </a:r>
            <a:r>
              <a:rPr lang="en-US" b="0" i="0" u="none" strike="noStrike" baseline="0" dirty="0">
                <a:latin typeface="Times New Roman" panose="02020603050405020304" pitchFamily="18" charset="0"/>
              </a:rPr>
              <a:t>at Ithaca College as an undergraduate student and History major during the 2023–2024 Academic Year, and you</a:t>
            </a:r>
          </a:p>
          <a:p>
            <a:pPr marR="93590"/>
            <a:r>
              <a:rPr lang="en-US" dirty="0">
                <a:latin typeface="Times New Roman" panose="02020603050405020304" pitchFamily="18" charset="0"/>
              </a:rPr>
              <a:t>                 </a:t>
            </a:r>
            <a:r>
              <a:rPr lang="en-US" b="0" i="0" u="none" strike="noStrike" baseline="0" dirty="0">
                <a:latin typeface="Times New Roman" panose="02020603050405020304" pitchFamily="18" charset="0"/>
              </a:rPr>
              <a:t> must have a 3.0 GPA overall &amp; in your history classes.)</a:t>
            </a:r>
          </a:p>
          <a:p>
            <a:pPr marR="93590"/>
            <a:endParaRPr lang="en-US" dirty="0">
              <a:latin typeface="Times New Roman" panose="02020603050405020304" pitchFamily="18" charset="0"/>
            </a:endParaRPr>
          </a:p>
          <a:p>
            <a:pPr marR="93590"/>
            <a:r>
              <a:rPr lang="en-US" sz="2400" b="1" dirty="0">
                <a:latin typeface="Bookman Old Style" panose="02050604050505020204" pitchFamily="18" charset="0"/>
              </a:rPr>
              <a:t>How: </a:t>
            </a:r>
            <a:r>
              <a:rPr lang="en-US" dirty="0">
                <a:latin typeface="Times New Roman" panose="02020603050405020304" pitchFamily="18" charset="0"/>
              </a:rPr>
              <a:t>	   </a:t>
            </a:r>
            <a:r>
              <a:rPr lang="en-US" sz="2400" dirty="0">
                <a:latin typeface="Times New Roman" panose="02020603050405020304" pitchFamily="18" charset="0"/>
              </a:rPr>
              <a:t>E-mail a portfolio of 3 history papers and a cover letter detailing how these papers</a:t>
            </a:r>
          </a:p>
          <a:p>
            <a:pPr marR="93590"/>
            <a:r>
              <a:rPr lang="en-US" sz="2400" dirty="0">
                <a:latin typeface="Times New Roman" panose="02020603050405020304" pitchFamily="18" charset="0"/>
              </a:rPr>
              <a:t>              best represent your work as a history student to Professor Freitag</a:t>
            </a:r>
          </a:p>
          <a:p>
            <a:pPr marR="93590"/>
            <a:r>
              <a:rPr lang="en-US" sz="2400" dirty="0">
                <a:latin typeface="Times New Roman" panose="02020603050405020304" pitchFamily="18" charset="0"/>
              </a:rPr>
              <a:t>              (</a:t>
            </a:r>
            <a:r>
              <a:rPr lang="en-US" sz="2400" dirty="0">
                <a:latin typeface="Times New Roman" panose="02020603050405020304" pitchFamily="18" charset="0"/>
                <a:hlinkClick r:id="rId3"/>
              </a:rPr>
              <a:t>jfreitag@ithaca.edu</a:t>
            </a:r>
            <a:r>
              <a:rPr lang="en-US" sz="2400" dirty="0">
                <a:latin typeface="Times New Roman" panose="02020603050405020304" pitchFamily="18" charset="0"/>
              </a:rPr>
              <a:t>).</a:t>
            </a:r>
          </a:p>
          <a:p>
            <a:pPr marR="93590"/>
            <a:endParaRPr lang="en-US" sz="2400" dirty="0">
              <a:latin typeface="Times New Roman" panose="02020603050405020304" pitchFamily="18" charset="0"/>
            </a:endParaRPr>
          </a:p>
          <a:p>
            <a:pPr marR="93590"/>
            <a:r>
              <a:rPr lang="en-US" sz="2400" b="1" dirty="0">
                <a:latin typeface="Times New Roman" panose="02020603050405020304" pitchFamily="18" charset="0"/>
              </a:rPr>
              <a:t>When:</a:t>
            </a:r>
            <a:r>
              <a:rPr lang="en-US" sz="2400" dirty="0">
                <a:latin typeface="Times New Roman" panose="02020603050405020304" pitchFamily="18" charset="0"/>
              </a:rPr>
              <a:t>	  by Wednesday, March 29, 2024</a:t>
            </a:r>
            <a:endParaRPr lang="en-US" sz="1800" b="0" i="0" u="none" strike="noStrike" baseline="0" dirty="0">
              <a:solidFill>
                <a:srgbClr val="000000"/>
              </a:solidFill>
              <a:latin typeface="Bookman Old Style" panose="02050604050505020204" pitchFamily="18" charset="0"/>
            </a:endParaRPr>
          </a:p>
          <a:p>
            <a:endParaRPr lang="en-US" sz="1800" b="0" i="0" u="none" strike="noStrike" baseline="0" dirty="0">
              <a:latin typeface="Bookman Old Style" panose="02050604050505020204" pitchFamily="18" charset="0"/>
            </a:endParaRPr>
          </a:p>
          <a:p>
            <a:pPr marR="21410" algn="ctr"/>
            <a:r>
              <a:rPr lang="en-US" sz="1800" b="0" i="0" u="none" strike="noStrike" baseline="0" dirty="0">
                <a:latin typeface="Bookman Old Style" panose="02050604050505020204" pitchFamily="18" charset="0"/>
              </a:rPr>
              <a:t> </a:t>
            </a:r>
            <a:r>
              <a:rPr lang="en-US" sz="1800" b="1" i="0" u="sng" strike="noStrike" baseline="0" dirty="0">
                <a:solidFill>
                  <a:srgbClr val="800080"/>
                </a:solidFill>
                <a:latin typeface="Bookman Old Style" panose="02050604050505020204" pitchFamily="18" charset="0"/>
              </a:rPr>
              <a:t>See the History Department Student Awards and </a:t>
            </a:r>
          </a:p>
          <a:p>
            <a:pPr marR="21410" algn="ctr"/>
            <a:r>
              <a:rPr lang="en-US" sz="1800" b="1" i="0" u="sng" strike="noStrike" baseline="0" dirty="0">
                <a:solidFill>
                  <a:srgbClr val="800080"/>
                </a:solidFill>
                <a:latin typeface="Bookman Old Style" panose="02050604050505020204" pitchFamily="18" charset="0"/>
              </a:rPr>
              <a:t>Funding webpage for more information</a:t>
            </a:r>
            <a:r>
              <a:rPr lang="en-US" sz="1800" b="1" i="0" u="sng" strike="noStrike" baseline="0" dirty="0">
                <a:solidFill>
                  <a:srgbClr val="000000"/>
                </a:solidFill>
                <a:latin typeface="Bookman Old Style" panose="02050604050505020204" pitchFamily="18" charset="0"/>
              </a:rPr>
              <a:t>.</a:t>
            </a:r>
            <a:endParaRPr lang="en-US" sz="2400" dirty="0">
              <a:latin typeface="Times New Roman" panose="02020603050405020304" pitchFamily="18" charset="0"/>
            </a:endParaRPr>
          </a:p>
        </p:txBody>
      </p:sp>
    </p:spTree>
    <p:extLst>
      <p:ext uri="{BB962C8B-B14F-4D97-AF65-F5344CB8AC3E}">
        <p14:creationId xmlns:p14="http://schemas.microsoft.com/office/powerpoint/2010/main" val="308362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1138</Words>
  <Application>Microsoft Office PowerPoint</Application>
  <PresentationFormat>Widescreen</PresentationFormat>
  <Paragraphs>62</Paragraphs>
  <Slides>19</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Aptos</vt:lpstr>
      <vt:lpstr>Aptos Display</vt:lpstr>
      <vt:lpstr>Arial</vt:lpstr>
      <vt:lpstr>Bookman Old Style</vt:lpstr>
      <vt:lpstr>Calibri</vt:lpstr>
      <vt:lpstr>Calibri Light</vt:lpstr>
      <vt:lpstr>Cochin</vt:lpstr>
      <vt:lpstr>Georgia</vt:lpstr>
      <vt:lpstr>Times New Roman</vt:lpstr>
      <vt:lpstr>Office Theme</vt:lpstr>
      <vt:lpstr>Office Theme</vt:lpstr>
      <vt:lpstr>Office Theme</vt:lpstr>
      <vt:lpstr>Office Theme</vt:lpstr>
      <vt:lpstr>History Courses</vt:lpstr>
      <vt:lpstr>HIST 233:  Colonial Latin America   Prof. Ablard   M 1:00 – 1:50 &amp; TR 10:50 – 12:05</vt:lpstr>
      <vt:lpstr>Caribbean History: Race, Gender, and Class</vt:lpstr>
      <vt:lpstr> History 141 From the Margins:  European Social History, 1400-1945 Prof. Karin Breuer MWF 9:00-10:10 </vt:lpstr>
      <vt:lpstr>HIST 35400:   Imperial and Weimar Germany, aka “How Democracies Die”</vt:lpstr>
      <vt:lpstr>History 181:  Becoming Global: The World to 1500 Prof. Jason Freitag TR 9:25-10:40 am and W  3:00 – 3:50 pm</vt:lpstr>
      <vt:lpstr>History 227 Early Islam TR 4:00-5:40 PM</vt:lpstr>
      <vt:lpstr>HIST 450 Seminar and Capstone:  How the World Does History</vt:lpstr>
      <vt:lpstr>Attention all History Majors: Scholarships Available!!!</vt:lpstr>
      <vt:lpstr>History 101: Before Europe:  Cultures of the Premodern West  Prof. Klemm    TR 2:35-3:50</vt:lpstr>
      <vt:lpstr>Ancient Historians: Herodotus  HIST 20001-01 1 CR Wednesdays:  11:00-11:50 Professor Klemm   Herodotus' History, most famous for the story of the Persian Wars, is a remarkable treasury of incredible stories, which have inspired countless moments in fantasy and historical fiction over the years. This 1-credit class will read and discuss selections from this text, while also considering the significance of the History as a new genre in 5th-century BC Greece. </vt:lpstr>
      <vt:lpstr>PowerPoint Presentation</vt:lpstr>
      <vt:lpstr>History 240: Reimagining America: Politics, Religion, and Reform in the Antebellum U.S., 1815-1860    Prof. Ponce  MWF 11:00-12:10</vt:lpstr>
      <vt:lpstr>History 246:  After the American Civil War:  Race, Reconstruction, &amp; Reconciliation  MW 4:00-5:15 &amp;  F 1:00-1:50 </vt:lpstr>
      <vt:lpstr>This course explores major issues that led to the making of the modern United States.  It pays attention to social and intellectual currents, labor and business, immigration and ethnicity, race and gender, the development of reform and radical activities, war, Progressivism and the New Deal, women’s liberation and civil rights (Diversity)    </vt:lpstr>
      <vt:lpstr>HIST 177 U.S. Elections in Historical Context: Presidential    (1 cr.:  Thursdays, 2:35-3:50 through early November)</vt:lpstr>
      <vt:lpstr>History 275  Professor Trotti MWF 10:00 – 10:50 am &amp; R 10:50-11:40 am</vt:lpstr>
      <vt:lpstr>History 106 Prof.  Zenon Wasyliw MWF 3:00 – 4:10 or 1:00-2:10</vt:lpstr>
      <vt:lpstr>The Other Europe: Modern Eastern and Central Europe. Prof. Z. Wasyliw TR 9:25 – 11:05 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Course Slides</dc:title>
  <dc:creator>Pearl Ponce</dc:creator>
  <cp:lastModifiedBy>Penny Bogardus</cp:lastModifiedBy>
  <cp:revision>100</cp:revision>
  <dcterms:created xsi:type="dcterms:W3CDTF">2020-10-16T16:10:13Z</dcterms:created>
  <dcterms:modified xsi:type="dcterms:W3CDTF">2024-03-18T19:05:36Z</dcterms:modified>
</cp:coreProperties>
</file>